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8" autoAdjust="0"/>
    <p:restoredTop sz="94660"/>
  </p:normalViewPr>
  <p:slideViewPr>
    <p:cSldViewPr>
      <p:cViewPr varScale="1">
        <p:scale>
          <a:sx n="60" d="100"/>
          <a:sy n="60" d="100"/>
        </p:scale>
        <p:origin x="3270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6516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39574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87404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78266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25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229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82622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11405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510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85326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690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79" name="Group 319">
            <a:extLst>
              <a:ext uri="{FF2B5EF4-FFF2-40B4-BE49-F238E27FC236}">
                <a16:creationId xmlns:a16="http://schemas.microsoft.com/office/drawing/2014/main" id="{038AAC30-0D93-47E1-B623-877460151B9B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190500"/>
            <a:ext cx="7694612" cy="12419013"/>
            <a:chOff x="643" y="120"/>
            <a:chExt cx="4847" cy="7823"/>
          </a:xfrm>
        </p:grpSpPr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91639DA5-30C9-4594-828B-A8A2809F8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" y="5420"/>
              <a:ext cx="2580" cy="2523"/>
            </a:xfrm>
            <a:custGeom>
              <a:avLst/>
              <a:gdLst>
                <a:gd name="T0" fmla="*/ 1134 w 2579"/>
                <a:gd name="T1" fmla="*/ 567 h 2523"/>
                <a:gd name="T2" fmla="*/ 1219 w 2579"/>
                <a:gd name="T3" fmla="*/ 397 h 2523"/>
                <a:gd name="T4" fmla="*/ 1360 w 2579"/>
                <a:gd name="T5" fmla="*/ 114 h 2523"/>
                <a:gd name="T6" fmla="*/ 1389 w 2579"/>
                <a:gd name="T7" fmla="*/ 28 h 2523"/>
                <a:gd name="T8" fmla="*/ 1531 w 2579"/>
                <a:gd name="T9" fmla="*/ 85 h 2523"/>
                <a:gd name="T10" fmla="*/ 1672 w 2579"/>
                <a:gd name="T11" fmla="*/ 199 h 2523"/>
                <a:gd name="T12" fmla="*/ 2098 w 2579"/>
                <a:gd name="T13" fmla="*/ 142 h 2523"/>
                <a:gd name="T14" fmla="*/ 2466 w 2579"/>
                <a:gd name="T15" fmla="*/ 85 h 2523"/>
                <a:gd name="T16" fmla="*/ 2494 w 2579"/>
                <a:gd name="T17" fmla="*/ 340 h 2523"/>
                <a:gd name="T18" fmla="*/ 2409 w 2579"/>
                <a:gd name="T19" fmla="*/ 737 h 2523"/>
                <a:gd name="T20" fmla="*/ 2409 w 2579"/>
                <a:gd name="T21" fmla="*/ 936 h 2523"/>
                <a:gd name="T22" fmla="*/ 2438 w 2579"/>
                <a:gd name="T23" fmla="*/ 1191 h 2523"/>
                <a:gd name="T24" fmla="*/ 2466 w 2579"/>
                <a:gd name="T25" fmla="*/ 1474 h 2523"/>
                <a:gd name="T26" fmla="*/ 2551 w 2579"/>
                <a:gd name="T27" fmla="*/ 1644 h 2523"/>
                <a:gd name="T28" fmla="*/ 2466 w 2579"/>
                <a:gd name="T29" fmla="*/ 1928 h 2523"/>
                <a:gd name="T30" fmla="*/ 2523 w 2579"/>
                <a:gd name="T31" fmla="*/ 2013 h 2523"/>
                <a:gd name="T32" fmla="*/ 2438 w 2579"/>
                <a:gd name="T33" fmla="*/ 2126 h 2523"/>
                <a:gd name="T34" fmla="*/ 2324 w 2579"/>
                <a:gd name="T35" fmla="*/ 2041 h 2523"/>
                <a:gd name="T36" fmla="*/ 2183 w 2579"/>
                <a:gd name="T37" fmla="*/ 2183 h 2523"/>
                <a:gd name="T38" fmla="*/ 2268 w 2579"/>
                <a:gd name="T39" fmla="*/ 2268 h 2523"/>
                <a:gd name="T40" fmla="*/ 2268 w 2579"/>
                <a:gd name="T41" fmla="*/ 2523 h 2523"/>
                <a:gd name="T42" fmla="*/ 2211 w 2579"/>
                <a:gd name="T43" fmla="*/ 2353 h 2523"/>
                <a:gd name="T44" fmla="*/ 2126 w 2579"/>
                <a:gd name="T45" fmla="*/ 2268 h 2523"/>
                <a:gd name="T46" fmla="*/ 2013 w 2579"/>
                <a:gd name="T47" fmla="*/ 2240 h 2523"/>
                <a:gd name="T48" fmla="*/ 1786 w 2579"/>
                <a:gd name="T49" fmla="*/ 2211 h 2523"/>
                <a:gd name="T50" fmla="*/ 1275 w 2579"/>
                <a:gd name="T51" fmla="*/ 2155 h 2523"/>
                <a:gd name="T52" fmla="*/ 737 w 2579"/>
                <a:gd name="T53" fmla="*/ 2325 h 2523"/>
                <a:gd name="T54" fmla="*/ 510 w 2579"/>
                <a:gd name="T55" fmla="*/ 2211 h 2523"/>
                <a:gd name="T56" fmla="*/ 340 w 2579"/>
                <a:gd name="T57" fmla="*/ 2126 h 2523"/>
                <a:gd name="T58" fmla="*/ 425 w 2579"/>
                <a:gd name="T59" fmla="*/ 1871 h 2523"/>
                <a:gd name="T60" fmla="*/ 453 w 2579"/>
                <a:gd name="T61" fmla="*/ 1701 h 2523"/>
                <a:gd name="T62" fmla="*/ 652 w 2579"/>
                <a:gd name="T63" fmla="*/ 1474 h 2523"/>
                <a:gd name="T64" fmla="*/ 340 w 2579"/>
                <a:gd name="T65" fmla="*/ 1219 h 2523"/>
                <a:gd name="T66" fmla="*/ 340 w 2579"/>
                <a:gd name="T67" fmla="*/ 1021 h 2523"/>
                <a:gd name="T68" fmla="*/ 113 w 2579"/>
                <a:gd name="T69" fmla="*/ 822 h 2523"/>
                <a:gd name="T70" fmla="*/ 170 w 2579"/>
                <a:gd name="T71" fmla="*/ 652 h 2523"/>
                <a:gd name="T72" fmla="*/ 538 w 2579"/>
                <a:gd name="T73" fmla="*/ 794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9" h="2523">
                  <a:moveTo>
                    <a:pt x="822" y="595"/>
                  </a:moveTo>
                  <a:lnTo>
                    <a:pt x="1134" y="567"/>
                  </a:lnTo>
                  <a:lnTo>
                    <a:pt x="1162" y="454"/>
                  </a:lnTo>
                  <a:lnTo>
                    <a:pt x="1219" y="397"/>
                  </a:lnTo>
                  <a:lnTo>
                    <a:pt x="1360" y="170"/>
                  </a:lnTo>
                  <a:lnTo>
                    <a:pt x="1360" y="114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531" y="0"/>
                  </a:lnTo>
                  <a:lnTo>
                    <a:pt x="1531" y="85"/>
                  </a:lnTo>
                  <a:lnTo>
                    <a:pt x="1672" y="142"/>
                  </a:lnTo>
                  <a:lnTo>
                    <a:pt x="1672" y="199"/>
                  </a:lnTo>
                  <a:lnTo>
                    <a:pt x="2013" y="114"/>
                  </a:lnTo>
                  <a:lnTo>
                    <a:pt x="2098" y="142"/>
                  </a:lnTo>
                  <a:lnTo>
                    <a:pt x="2211" y="57"/>
                  </a:lnTo>
                  <a:lnTo>
                    <a:pt x="2466" y="85"/>
                  </a:lnTo>
                  <a:lnTo>
                    <a:pt x="2579" y="255"/>
                  </a:lnTo>
                  <a:lnTo>
                    <a:pt x="2494" y="340"/>
                  </a:lnTo>
                  <a:lnTo>
                    <a:pt x="2494" y="454"/>
                  </a:lnTo>
                  <a:lnTo>
                    <a:pt x="2409" y="737"/>
                  </a:lnTo>
                  <a:lnTo>
                    <a:pt x="2466" y="794"/>
                  </a:lnTo>
                  <a:lnTo>
                    <a:pt x="2409" y="936"/>
                  </a:lnTo>
                  <a:lnTo>
                    <a:pt x="2523" y="1049"/>
                  </a:lnTo>
                  <a:lnTo>
                    <a:pt x="2438" y="1191"/>
                  </a:lnTo>
                  <a:lnTo>
                    <a:pt x="2523" y="1304"/>
                  </a:lnTo>
                  <a:lnTo>
                    <a:pt x="2466" y="1474"/>
                  </a:lnTo>
                  <a:lnTo>
                    <a:pt x="2579" y="1559"/>
                  </a:lnTo>
                  <a:lnTo>
                    <a:pt x="2551" y="1644"/>
                  </a:lnTo>
                  <a:lnTo>
                    <a:pt x="2409" y="1729"/>
                  </a:lnTo>
                  <a:lnTo>
                    <a:pt x="2466" y="1928"/>
                  </a:lnTo>
                  <a:lnTo>
                    <a:pt x="2551" y="1928"/>
                  </a:lnTo>
                  <a:lnTo>
                    <a:pt x="2523" y="2013"/>
                  </a:lnTo>
                  <a:lnTo>
                    <a:pt x="2409" y="1985"/>
                  </a:lnTo>
                  <a:lnTo>
                    <a:pt x="2438" y="2126"/>
                  </a:lnTo>
                  <a:lnTo>
                    <a:pt x="2296" y="2126"/>
                  </a:lnTo>
                  <a:lnTo>
                    <a:pt x="2324" y="2041"/>
                  </a:lnTo>
                  <a:lnTo>
                    <a:pt x="2239" y="2013"/>
                  </a:lnTo>
                  <a:lnTo>
                    <a:pt x="2183" y="2183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353" y="2325"/>
                  </a:lnTo>
                  <a:lnTo>
                    <a:pt x="2268" y="2523"/>
                  </a:lnTo>
                  <a:lnTo>
                    <a:pt x="2211" y="2495"/>
                  </a:lnTo>
                  <a:lnTo>
                    <a:pt x="2211" y="2353"/>
                  </a:lnTo>
                  <a:lnTo>
                    <a:pt x="2098" y="2353"/>
                  </a:lnTo>
                  <a:lnTo>
                    <a:pt x="2126" y="2268"/>
                  </a:lnTo>
                  <a:lnTo>
                    <a:pt x="2098" y="2211"/>
                  </a:lnTo>
                  <a:lnTo>
                    <a:pt x="2013" y="2240"/>
                  </a:lnTo>
                  <a:lnTo>
                    <a:pt x="1814" y="2098"/>
                  </a:lnTo>
                  <a:lnTo>
                    <a:pt x="1786" y="2211"/>
                  </a:lnTo>
                  <a:lnTo>
                    <a:pt x="1360" y="2268"/>
                  </a:lnTo>
                  <a:lnTo>
                    <a:pt x="1275" y="2155"/>
                  </a:lnTo>
                  <a:lnTo>
                    <a:pt x="793" y="2183"/>
                  </a:lnTo>
                  <a:lnTo>
                    <a:pt x="737" y="2325"/>
                  </a:lnTo>
                  <a:lnTo>
                    <a:pt x="482" y="2381"/>
                  </a:lnTo>
                  <a:lnTo>
                    <a:pt x="510" y="2211"/>
                  </a:lnTo>
                  <a:lnTo>
                    <a:pt x="397" y="2183"/>
                  </a:lnTo>
                  <a:lnTo>
                    <a:pt x="340" y="2126"/>
                  </a:lnTo>
                  <a:lnTo>
                    <a:pt x="453" y="2041"/>
                  </a:lnTo>
                  <a:lnTo>
                    <a:pt x="425" y="1871"/>
                  </a:lnTo>
                  <a:lnTo>
                    <a:pt x="482" y="1815"/>
                  </a:lnTo>
                  <a:lnTo>
                    <a:pt x="453" y="1701"/>
                  </a:lnTo>
                  <a:lnTo>
                    <a:pt x="595" y="1729"/>
                  </a:lnTo>
                  <a:lnTo>
                    <a:pt x="652" y="1474"/>
                  </a:lnTo>
                  <a:lnTo>
                    <a:pt x="510" y="1248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340" y="1021"/>
                  </a:lnTo>
                  <a:lnTo>
                    <a:pt x="198" y="794"/>
                  </a:lnTo>
                  <a:lnTo>
                    <a:pt x="113" y="822"/>
                  </a:lnTo>
                  <a:lnTo>
                    <a:pt x="0" y="766"/>
                  </a:lnTo>
                  <a:lnTo>
                    <a:pt x="170" y="652"/>
                  </a:lnTo>
                  <a:lnTo>
                    <a:pt x="340" y="652"/>
                  </a:lnTo>
                  <a:lnTo>
                    <a:pt x="538" y="794"/>
                  </a:lnTo>
                  <a:lnTo>
                    <a:pt x="822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3042F074-BFF8-421E-875A-726DF7222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295"/>
              <a:ext cx="1815" cy="2721"/>
            </a:xfrm>
            <a:custGeom>
              <a:avLst/>
              <a:gdLst>
                <a:gd name="T0" fmla="*/ 426 w 1815"/>
                <a:gd name="T1" fmla="*/ 2693 h 2721"/>
                <a:gd name="T2" fmla="*/ 539 w 1815"/>
                <a:gd name="T3" fmla="*/ 2495 h 2721"/>
                <a:gd name="T4" fmla="*/ 652 w 1815"/>
                <a:gd name="T5" fmla="*/ 2240 h 2721"/>
                <a:gd name="T6" fmla="*/ 681 w 1815"/>
                <a:gd name="T7" fmla="*/ 2154 h 2721"/>
                <a:gd name="T8" fmla="*/ 823 w 1815"/>
                <a:gd name="T9" fmla="*/ 2211 h 2721"/>
                <a:gd name="T10" fmla="*/ 964 w 1815"/>
                <a:gd name="T11" fmla="*/ 2325 h 2721"/>
                <a:gd name="T12" fmla="*/ 1390 w 1815"/>
                <a:gd name="T13" fmla="*/ 2268 h 2721"/>
                <a:gd name="T14" fmla="*/ 1758 w 1815"/>
                <a:gd name="T15" fmla="*/ 2211 h 2721"/>
                <a:gd name="T16" fmla="*/ 1758 w 1815"/>
                <a:gd name="T17" fmla="*/ 2013 h 2721"/>
                <a:gd name="T18" fmla="*/ 1616 w 1815"/>
                <a:gd name="T19" fmla="*/ 1899 h 2721"/>
                <a:gd name="T20" fmla="*/ 1446 w 1815"/>
                <a:gd name="T21" fmla="*/ 1956 h 2721"/>
                <a:gd name="T22" fmla="*/ 1361 w 1815"/>
                <a:gd name="T23" fmla="*/ 1843 h 2721"/>
                <a:gd name="T24" fmla="*/ 1106 w 1815"/>
                <a:gd name="T25" fmla="*/ 1899 h 2721"/>
                <a:gd name="T26" fmla="*/ 681 w 1815"/>
                <a:gd name="T27" fmla="*/ 1786 h 2721"/>
                <a:gd name="T28" fmla="*/ 738 w 1815"/>
                <a:gd name="T29" fmla="*/ 1587 h 2721"/>
                <a:gd name="T30" fmla="*/ 908 w 1815"/>
                <a:gd name="T31" fmla="*/ 1389 h 2721"/>
                <a:gd name="T32" fmla="*/ 1163 w 1815"/>
                <a:gd name="T33" fmla="*/ 1417 h 2721"/>
                <a:gd name="T34" fmla="*/ 1390 w 1815"/>
                <a:gd name="T35" fmla="*/ 1219 h 2721"/>
                <a:gd name="T36" fmla="*/ 1049 w 1815"/>
                <a:gd name="T37" fmla="*/ 1049 h 2721"/>
                <a:gd name="T38" fmla="*/ 908 w 1815"/>
                <a:gd name="T39" fmla="*/ 850 h 2721"/>
                <a:gd name="T40" fmla="*/ 823 w 1815"/>
                <a:gd name="T41" fmla="*/ 652 h 2721"/>
                <a:gd name="T42" fmla="*/ 823 w 1815"/>
                <a:gd name="T43" fmla="*/ 425 h 2721"/>
                <a:gd name="T44" fmla="*/ 766 w 1815"/>
                <a:gd name="T45" fmla="*/ 283 h 2721"/>
                <a:gd name="T46" fmla="*/ 652 w 1815"/>
                <a:gd name="T47" fmla="*/ 142 h 2721"/>
                <a:gd name="T48" fmla="*/ 454 w 1815"/>
                <a:gd name="T49" fmla="*/ 142 h 2721"/>
                <a:gd name="T50" fmla="*/ 312 w 1815"/>
                <a:gd name="T51" fmla="*/ 85 h 2721"/>
                <a:gd name="T52" fmla="*/ 142 w 1815"/>
                <a:gd name="T53" fmla="*/ 85 h 2721"/>
                <a:gd name="T54" fmla="*/ 0 w 1815"/>
                <a:gd name="T55" fmla="*/ 198 h 2721"/>
                <a:gd name="T56" fmla="*/ 57 w 1815"/>
                <a:gd name="T57" fmla="*/ 680 h 2721"/>
                <a:gd name="T58" fmla="*/ 142 w 1815"/>
                <a:gd name="T59" fmla="*/ 1049 h 2721"/>
                <a:gd name="T60" fmla="*/ 312 w 1815"/>
                <a:gd name="T61" fmla="*/ 1106 h 2721"/>
                <a:gd name="T62" fmla="*/ 567 w 1815"/>
                <a:gd name="T63" fmla="*/ 1474 h 2721"/>
                <a:gd name="T64" fmla="*/ 397 w 1815"/>
                <a:gd name="T65" fmla="*/ 1644 h 2721"/>
                <a:gd name="T66" fmla="*/ 341 w 1815"/>
                <a:gd name="T67" fmla="*/ 1786 h 2721"/>
                <a:gd name="T68" fmla="*/ 312 w 1815"/>
                <a:gd name="T69" fmla="*/ 1871 h 2721"/>
                <a:gd name="T70" fmla="*/ 539 w 1815"/>
                <a:gd name="T71" fmla="*/ 2098 h 2721"/>
                <a:gd name="T72" fmla="*/ 341 w 1815"/>
                <a:gd name="T73" fmla="*/ 2438 h 2721"/>
                <a:gd name="T74" fmla="*/ 142 w 1815"/>
                <a:gd name="T75" fmla="*/ 266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26" y="2693"/>
                  </a:lnTo>
                  <a:lnTo>
                    <a:pt x="454" y="2580"/>
                  </a:lnTo>
                  <a:lnTo>
                    <a:pt x="539" y="2495"/>
                  </a:lnTo>
                  <a:lnTo>
                    <a:pt x="652" y="2296"/>
                  </a:lnTo>
                  <a:lnTo>
                    <a:pt x="652" y="2240"/>
                  </a:lnTo>
                  <a:lnTo>
                    <a:pt x="681" y="2211"/>
                  </a:lnTo>
                  <a:lnTo>
                    <a:pt x="681" y="2154"/>
                  </a:lnTo>
                  <a:lnTo>
                    <a:pt x="823" y="2126"/>
                  </a:lnTo>
                  <a:lnTo>
                    <a:pt x="823" y="2211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305" y="2240"/>
                  </a:lnTo>
                  <a:lnTo>
                    <a:pt x="1390" y="2268"/>
                  </a:lnTo>
                  <a:lnTo>
                    <a:pt x="1503" y="2183"/>
                  </a:lnTo>
                  <a:lnTo>
                    <a:pt x="1758" y="2211"/>
                  </a:lnTo>
                  <a:lnTo>
                    <a:pt x="1815" y="2126"/>
                  </a:lnTo>
                  <a:lnTo>
                    <a:pt x="1758" y="2013"/>
                  </a:lnTo>
                  <a:lnTo>
                    <a:pt x="1701" y="1871"/>
                  </a:lnTo>
                  <a:lnTo>
                    <a:pt x="1616" y="1899"/>
                  </a:lnTo>
                  <a:lnTo>
                    <a:pt x="1588" y="1956"/>
                  </a:lnTo>
                  <a:lnTo>
                    <a:pt x="1446" y="1956"/>
                  </a:lnTo>
                  <a:lnTo>
                    <a:pt x="1475" y="1843"/>
                  </a:lnTo>
                  <a:lnTo>
                    <a:pt x="1361" y="1843"/>
                  </a:lnTo>
                  <a:lnTo>
                    <a:pt x="1248" y="1899"/>
                  </a:lnTo>
                  <a:lnTo>
                    <a:pt x="1106" y="1899"/>
                  </a:lnTo>
                  <a:lnTo>
                    <a:pt x="1021" y="1956"/>
                  </a:lnTo>
                  <a:lnTo>
                    <a:pt x="681" y="1786"/>
                  </a:lnTo>
                  <a:lnTo>
                    <a:pt x="681" y="1673"/>
                  </a:lnTo>
                  <a:lnTo>
                    <a:pt x="738" y="1587"/>
                  </a:lnTo>
                  <a:lnTo>
                    <a:pt x="709" y="1474"/>
                  </a:lnTo>
                  <a:lnTo>
                    <a:pt x="908" y="1389"/>
                  </a:lnTo>
                  <a:lnTo>
                    <a:pt x="993" y="1446"/>
                  </a:lnTo>
                  <a:lnTo>
                    <a:pt x="1163" y="1417"/>
                  </a:lnTo>
                  <a:lnTo>
                    <a:pt x="1163" y="1332"/>
                  </a:lnTo>
                  <a:lnTo>
                    <a:pt x="1390" y="1219"/>
                  </a:lnTo>
                  <a:lnTo>
                    <a:pt x="1191" y="1049"/>
                  </a:lnTo>
                  <a:lnTo>
                    <a:pt x="1049" y="1049"/>
                  </a:lnTo>
                  <a:lnTo>
                    <a:pt x="851" y="992"/>
                  </a:lnTo>
                  <a:lnTo>
                    <a:pt x="908" y="850"/>
                  </a:lnTo>
                  <a:lnTo>
                    <a:pt x="908" y="709"/>
                  </a:lnTo>
                  <a:lnTo>
                    <a:pt x="823" y="652"/>
                  </a:lnTo>
                  <a:lnTo>
                    <a:pt x="879" y="482"/>
                  </a:lnTo>
                  <a:lnTo>
                    <a:pt x="823" y="425"/>
                  </a:lnTo>
                  <a:lnTo>
                    <a:pt x="851" y="227"/>
                  </a:lnTo>
                  <a:lnTo>
                    <a:pt x="766" y="283"/>
                  </a:lnTo>
                  <a:lnTo>
                    <a:pt x="738" y="170"/>
                  </a:lnTo>
                  <a:lnTo>
                    <a:pt x="652" y="142"/>
                  </a:lnTo>
                  <a:lnTo>
                    <a:pt x="56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0" y="198"/>
                  </a:lnTo>
                  <a:lnTo>
                    <a:pt x="85" y="454"/>
                  </a:lnTo>
                  <a:lnTo>
                    <a:pt x="57" y="680"/>
                  </a:lnTo>
                  <a:lnTo>
                    <a:pt x="142" y="709"/>
                  </a:lnTo>
                  <a:lnTo>
                    <a:pt x="142" y="1049"/>
                  </a:lnTo>
                  <a:lnTo>
                    <a:pt x="256" y="1162"/>
                  </a:lnTo>
                  <a:lnTo>
                    <a:pt x="312" y="1106"/>
                  </a:lnTo>
                  <a:lnTo>
                    <a:pt x="454" y="1219"/>
                  </a:lnTo>
                  <a:lnTo>
                    <a:pt x="567" y="1474"/>
                  </a:lnTo>
                  <a:lnTo>
                    <a:pt x="539" y="1559"/>
                  </a:lnTo>
                  <a:lnTo>
                    <a:pt x="397" y="1644"/>
                  </a:lnTo>
                  <a:lnTo>
                    <a:pt x="454" y="1701"/>
                  </a:lnTo>
                  <a:lnTo>
                    <a:pt x="341" y="1786"/>
                  </a:lnTo>
                  <a:lnTo>
                    <a:pt x="397" y="1843"/>
                  </a:lnTo>
                  <a:lnTo>
                    <a:pt x="312" y="1871"/>
                  </a:lnTo>
                  <a:lnTo>
                    <a:pt x="397" y="2013"/>
                  </a:lnTo>
                  <a:lnTo>
                    <a:pt x="539" y="2098"/>
                  </a:lnTo>
                  <a:lnTo>
                    <a:pt x="567" y="2268"/>
                  </a:lnTo>
                  <a:lnTo>
                    <a:pt x="341" y="2438"/>
                  </a:lnTo>
                  <a:lnTo>
                    <a:pt x="312" y="2580"/>
                  </a:lnTo>
                  <a:lnTo>
                    <a:pt x="142" y="2665"/>
                  </a:lnTo>
                  <a:lnTo>
                    <a:pt x="114" y="27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701848F4-A8DC-47F5-B32F-5FDC1E707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826"/>
              <a:ext cx="1360" cy="1389"/>
            </a:xfrm>
            <a:custGeom>
              <a:avLst/>
              <a:gdLst>
                <a:gd name="T0" fmla="*/ 85 w 1360"/>
                <a:gd name="T1" fmla="*/ 1361 h 1389"/>
                <a:gd name="T2" fmla="*/ 255 w 1360"/>
                <a:gd name="T3" fmla="*/ 1247 h 1389"/>
                <a:gd name="T4" fmla="*/ 425 w 1360"/>
                <a:gd name="T5" fmla="*/ 1247 h 1389"/>
                <a:gd name="T6" fmla="*/ 623 w 1360"/>
                <a:gd name="T7" fmla="*/ 1389 h 1389"/>
                <a:gd name="T8" fmla="*/ 907 w 1360"/>
                <a:gd name="T9" fmla="*/ 1190 h 1389"/>
                <a:gd name="T10" fmla="*/ 935 w 1360"/>
                <a:gd name="T11" fmla="*/ 1134 h 1389"/>
                <a:gd name="T12" fmla="*/ 1105 w 1360"/>
                <a:gd name="T13" fmla="*/ 1049 h 1389"/>
                <a:gd name="T14" fmla="*/ 1134 w 1360"/>
                <a:gd name="T15" fmla="*/ 907 h 1389"/>
                <a:gd name="T16" fmla="*/ 1360 w 1360"/>
                <a:gd name="T17" fmla="*/ 737 h 1389"/>
                <a:gd name="T18" fmla="*/ 1332 w 1360"/>
                <a:gd name="T19" fmla="*/ 567 h 1389"/>
                <a:gd name="T20" fmla="*/ 1190 w 1360"/>
                <a:gd name="T21" fmla="*/ 482 h 1389"/>
                <a:gd name="T22" fmla="*/ 1105 w 1360"/>
                <a:gd name="T23" fmla="*/ 340 h 1389"/>
                <a:gd name="T24" fmla="*/ 1190 w 1360"/>
                <a:gd name="T25" fmla="*/ 312 h 1389"/>
                <a:gd name="T26" fmla="*/ 1134 w 1360"/>
                <a:gd name="T27" fmla="*/ 255 h 1389"/>
                <a:gd name="T28" fmla="*/ 1247 w 1360"/>
                <a:gd name="T29" fmla="*/ 170 h 1389"/>
                <a:gd name="T30" fmla="*/ 1190 w 1360"/>
                <a:gd name="T31" fmla="*/ 113 h 1389"/>
                <a:gd name="T32" fmla="*/ 907 w 1360"/>
                <a:gd name="T33" fmla="*/ 0 h 1389"/>
                <a:gd name="T34" fmla="*/ 878 w 1360"/>
                <a:gd name="T35" fmla="*/ 85 h 1389"/>
                <a:gd name="T36" fmla="*/ 793 w 1360"/>
                <a:gd name="T37" fmla="*/ 56 h 1389"/>
                <a:gd name="T38" fmla="*/ 652 w 1360"/>
                <a:gd name="T39" fmla="*/ 255 h 1389"/>
                <a:gd name="T40" fmla="*/ 737 w 1360"/>
                <a:gd name="T41" fmla="*/ 312 h 1389"/>
                <a:gd name="T42" fmla="*/ 623 w 1360"/>
                <a:gd name="T43" fmla="*/ 425 h 1389"/>
                <a:gd name="T44" fmla="*/ 595 w 1360"/>
                <a:gd name="T45" fmla="*/ 567 h 1389"/>
                <a:gd name="T46" fmla="*/ 311 w 1360"/>
                <a:gd name="T47" fmla="*/ 680 h 1389"/>
                <a:gd name="T48" fmla="*/ 255 w 1360"/>
                <a:gd name="T49" fmla="*/ 907 h 1389"/>
                <a:gd name="T50" fmla="*/ 85 w 1360"/>
                <a:gd name="T51" fmla="*/ 1049 h 1389"/>
                <a:gd name="T52" fmla="*/ 85 w 1360"/>
                <a:gd name="T53" fmla="*/ 1190 h 1389"/>
                <a:gd name="T54" fmla="*/ 0 w 1360"/>
                <a:gd name="T55" fmla="*/ 1304 h 1389"/>
                <a:gd name="T56" fmla="*/ 85 w 1360"/>
                <a:gd name="T57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389">
                  <a:moveTo>
                    <a:pt x="85" y="1361"/>
                  </a:moveTo>
                  <a:lnTo>
                    <a:pt x="255" y="1247"/>
                  </a:lnTo>
                  <a:lnTo>
                    <a:pt x="425" y="1247"/>
                  </a:lnTo>
                  <a:lnTo>
                    <a:pt x="623" y="1389"/>
                  </a:lnTo>
                  <a:lnTo>
                    <a:pt x="907" y="1190"/>
                  </a:lnTo>
                  <a:lnTo>
                    <a:pt x="935" y="1134"/>
                  </a:lnTo>
                  <a:lnTo>
                    <a:pt x="1105" y="1049"/>
                  </a:lnTo>
                  <a:lnTo>
                    <a:pt x="1134" y="907"/>
                  </a:lnTo>
                  <a:lnTo>
                    <a:pt x="1360" y="737"/>
                  </a:lnTo>
                  <a:lnTo>
                    <a:pt x="1332" y="567"/>
                  </a:lnTo>
                  <a:lnTo>
                    <a:pt x="1190" y="482"/>
                  </a:lnTo>
                  <a:lnTo>
                    <a:pt x="1105" y="340"/>
                  </a:lnTo>
                  <a:lnTo>
                    <a:pt x="1190" y="312"/>
                  </a:lnTo>
                  <a:lnTo>
                    <a:pt x="1134" y="255"/>
                  </a:lnTo>
                  <a:lnTo>
                    <a:pt x="1247" y="170"/>
                  </a:lnTo>
                  <a:lnTo>
                    <a:pt x="1190" y="113"/>
                  </a:lnTo>
                  <a:lnTo>
                    <a:pt x="907" y="0"/>
                  </a:lnTo>
                  <a:lnTo>
                    <a:pt x="878" y="85"/>
                  </a:lnTo>
                  <a:lnTo>
                    <a:pt x="793" y="56"/>
                  </a:lnTo>
                  <a:lnTo>
                    <a:pt x="652" y="255"/>
                  </a:lnTo>
                  <a:lnTo>
                    <a:pt x="737" y="312"/>
                  </a:lnTo>
                  <a:lnTo>
                    <a:pt x="623" y="425"/>
                  </a:lnTo>
                  <a:lnTo>
                    <a:pt x="595" y="567"/>
                  </a:lnTo>
                  <a:lnTo>
                    <a:pt x="311" y="680"/>
                  </a:lnTo>
                  <a:lnTo>
                    <a:pt x="255" y="907"/>
                  </a:lnTo>
                  <a:lnTo>
                    <a:pt x="85" y="1049"/>
                  </a:lnTo>
                  <a:lnTo>
                    <a:pt x="85" y="1190"/>
                  </a:lnTo>
                  <a:lnTo>
                    <a:pt x="0" y="1304"/>
                  </a:lnTo>
                  <a:lnTo>
                    <a:pt x="85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BBF2132C-3E85-4613-A0FB-78D2D218B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344"/>
              <a:ext cx="1587" cy="964"/>
            </a:xfrm>
            <a:custGeom>
              <a:avLst/>
              <a:gdLst>
                <a:gd name="T0" fmla="*/ 709 w 1587"/>
                <a:gd name="T1" fmla="*/ 170 h 964"/>
                <a:gd name="T2" fmla="*/ 482 w 1587"/>
                <a:gd name="T3" fmla="*/ 283 h 964"/>
                <a:gd name="T4" fmla="*/ 482 w 1587"/>
                <a:gd name="T5" fmla="*/ 368 h 964"/>
                <a:gd name="T6" fmla="*/ 312 w 1587"/>
                <a:gd name="T7" fmla="*/ 397 h 964"/>
                <a:gd name="T8" fmla="*/ 227 w 1587"/>
                <a:gd name="T9" fmla="*/ 340 h 964"/>
                <a:gd name="T10" fmla="*/ 28 w 1587"/>
                <a:gd name="T11" fmla="*/ 425 h 964"/>
                <a:gd name="T12" fmla="*/ 57 w 1587"/>
                <a:gd name="T13" fmla="*/ 538 h 964"/>
                <a:gd name="T14" fmla="*/ 0 w 1587"/>
                <a:gd name="T15" fmla="*/ 624 h 964"/>
                <a:gd name="T16" fmla="*/ 0 w 1587"/>
                <a:gd name="T17" fmla="*/ 737 h 964"/>
                <a:gd name="T18" fmla="*/ 340 w 1587"/>
                <a:gd name="T19" fmla="*/ 907 h 964"/>
                <a:gd name="T20" fmla="*/ 425 w 1587"/>
                <a:gd name="T21" fmla="*/ 850 h 964"/>
                <a:gd name="T22" fmla="*/ 567 w 1587"/>
                <a:gd name="T23" fmla="*/ 850 h 964"/>
                <a:gd name="T24" fmla="*/ 680 w 1587"/>
                <a:gd name="T25" fmla="*/ 794 h 964"/>
                <a:gd name="T26" fmla="*/ 794 w 1587"/>
                <a:gd name="T27" fmla="*/ 794 h 964"/>
                <a:gd name="T28" fmla="*/ 765 w 1587"/>
                <a:gd name="T29" fmla="*/ 907 h 964"/>
                <a:gd name="T30" fmla="*/ 907 w 1587"/>
                <a:gd name="T31" fmla="*/ 907 h 964"/>
                <a:gd name="T32" fmla="*/ 935 w 1587"/>
                <a:gd name="T33" fmla="*/ 850 h 964"/>
                <a:gd name="T34" fmla="*/ 1020 w 1587"/>
                <a:gd name="T35" fmla="*/ 822 h 964"/>
                <a:gd name="T36" fmla="*/ 1077 w 1587"/>
                <a:gd name="T37" fmla="*/ 964 h 964"/>
                <a:gd name="T38" fmla="*/ 1134 w 1587"/>
                <a:gd name="T39" fmla="*/ 879 h 964"/>
                <a:gd name="T40" fmla="*/ 1361 w 1587"/>
                <a:gd name="T41" fmla="*/ 850 h 964"/>
                <a:gd name="T42" fmla="*/ 1389 w 1587"/>
                <a:gd name="T43" fmla="*/ 624 h 964"/>
                <a:gd name="T44" fmla="*/ 1474 w 1587"/>
                <a:gd name="T45" fmla="*/ 453 h 964"/>
                <a:gd name="T46" fmla="*/ 1559 w 1587"/>
                <a:gd name="T47" fmla="*/ 453 h 964"/>
                <a:gd name="T48" fmla="*/ 1531 w 1587"/>
                <a:gd name="T49" fmla="*/ 368 h 964"/>
                <a:gd name="T50" fmla="*/ 1587 w 1587"/>
                <a:gd name="T51" fmla="*/ 227 h 964"/>
                <a:gd name="T52" fmla="*/ 1531 w 1587"/>
                <a:gd name="T53" fmla="*/ 170 h 964"/>
                <a:gd name="T54" fmla="*/ 1531 w 1587"/>
                <a:gd name="T55" fmla="*/ 85 h 964"/>
                <a:gd name="T56" fmla="*/ 1162 w 1587"/>
                <a:gd name="T57" fmla="*/ 0 h 964"/>
                <a:gd name="T58" fmla="*/ 879 w 1587"/>
                <a:gd name="T59" fmla="*/ 113 h 964"/>
                <a:gd name="T60" fmla="*/ 794 w 1587"/>
                <a:gd name="T61" fmla="*/ 85 h 964"/>
                <a:gd name="T62" fmla="*/ 709 w 1587"/>
                <a:gd name="T63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964">
                  <a:moveTo>
                    <a:pt x="709" y="170"/>
                  </a:moveTo>
                  <a:lnTo>
                    <a:pt x="482" y="283"/>
                  </a:lnTo>
                  <a:lnTo>
                    <a:pt x="482" y="368"/>
                  </a:lnTo>
                  <a:lnTo>
                    <a:pt x="312" y="397"/>
                  </a:lnTo>
                  <a:lnTo>
                    <a:pt x="227" y="340"/>
                  </a:lnTo>
                  <a:lnTo>
                    <a:pt x="28" y="425"/>
                  </a:lnTo>
                  <a:lnTo>
                    <a:pt x="57" y="538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567" y="850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65" y="907"/>
                  </a:lnTo>
                  <a:lnTo>
                    <a:pt x="907" y="907"/>
                  </a:lnTo>
                  <a:lnTo>
                    <a:pt x="935" y="850"/>
                  </a:lnTo>
                  <a:lnTo>
                    <a:pt x="1020" y="822"/>
                  </a:lnTo>
                  <a:lnTo>
                    <a:pt x="1077" y="964"/>
                  </a:lnTo>
                  <a:lnTo>
                    <a:pt x="1134" y="879"/>
                  </a:lnTo>
                  <a:lnTo>
                    <a:pt x="1361" y="850"/>
                  </a:lnTo>
                  <a:lnTo>
                    <a:pt x="1389" y="624"/>
                  </a:lnTo>
                  <a:lnTo>
                    <a:pt x="1474" y="453"/>
                  </a:lnTo>
                  <a:lnTo>
                    <a:pt x="1559" y="453"/>
                  </a:lnTo>
                  <a:lnTo>
                    <a:pt x="1531" y="368"/>
                  </a:lnTo>
                  <a:lnTo>
                    <a:pt x="1587" y="227"/>
                  </a:lnTo>
                  <a:lnTo>
                    <a:pt x="1531" y="170"/>
                  </a:lnTo>
                  <a:lnTo>
                    <a:pt x="1531" y="85"/>
                  </a:lnTo>
                  <a:lnTo>
                    <a:pt x="1162" y="0"/>
                  </a:lnTo>
                  <a:lnTo>
                    <a:pt x="879" y="113"/>
                  </a:lnTo>
                  <a:lnTo>
                    <a:pt x="794" y="85"/>
                  </a:lnTo>
                  <a:lnTo>
                    <a:pt x="709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E3296443-EB28-4BAB-A6B8-0A5159D8C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3522"/>
              <a:ext cx="1673" cy="1559"/>
            </a:xfrm>
            <a:custGeom>
              <a:avLst/>
              <a:gdLst>
                <a:gd name="T0" fmla="*/ 170 w 1673"/>
                <a:gd name="T1" fmla="*/ 822 h 1559"/>
                <a:gd name="T2" fmla="*/ 539 w 1673"/>
                <a:gd name="T3" fmla="*/ 907 h 1559"/>
                <a:gd name="T4" fmla="*/ 539 w 1673"/>
                <a:gd name="T5" fmla="*/ 992 h 1559"/>
                <a:gd name="T6" fmla="*/ 595 w 1673"/>
                <a:gd name="T7" fmla="*/ 1049 h 1559"/>
                <a:gd name="T8" fmla="*/ 539 w 1673"/>
                <a:gd name="T9" fmla="*/ 1190 h 1559"/>
                <a:gd name="T10" fmla="*/ 567 w 1673"/>
                <a:gd name="T11" fmla="*/ 1275 h 1559"/>
                <a:gd name="T12" fmla="*/ 737 w 1673"/>
                <a:gd name="T13" fmla="*/ 1304 h 1559"/>
                <a:gd name="T14" fmla="*/ 936 w 1673"/>
                <a:gd name="T15" fmla="*/ 1190 h 1559"/>
                <a:gd name="T16" fmla="*/ 964 w 1673"/>
                <a:gd name="T17" fmla="*/ 1360 h 1559"/>
                <a:gd name="T18" fmla="*/ 1049 w 1673"/>
                <a:gd name="T19" fmla="*/ 1474 h 1559"/>
                <a:gd name="T20" fmla="*/ 1191 w 1673"/>
                <a:gd name="T21" fmla="*/ 1474 h 1559"/>
                <a:gd name="T22" fmla="*/ 1247 w 1673"/>
                <a:gd name="T23" fmla="*/ 1531 h 1559"/>
                <a:gd name="T24" fmla="*/ 1446 w 1673"/>
                <a:gd name="T25" fmla="*/ 1559 h 1559"/>
                <a:gd name="T26" fmla="*/ 1474 w 1673"/>
                <a:gd name="T27" fmla="*/ 1502 h 1559"/>
                <a:gd name="T28" fmla="*/ 1616 w 1673"/>
                <a:gd name="T29" fmla="*/ 1417 h 1559"/>
                <a:gd name="T30" fmla="*/ 1616 w 1673"/>
                <a:gd name="T31" fmla="*/ 1332 h 1559"/>
                <a:gd name="T32" fmla="*/ 1531 w 1673"/>
                <a:gd name="T33" fmla="*/ 1304 h 1559"/>
                <a:gd name="T34" fmla="*/ 1673 w 1673"/>
                <a:gd name="T35" fmla="*/ 1162 h 1559"/>
                <a:gd name="T36" fmla="*/ 1673 w 1673"/>
                <a:gd name="T37" fmla="*/ 1077 h 1559"/>
                <a:gd name="T38" fmla="*/ 1616 w 1673"/>
                <a:gd name="T39" fmla="*/ 1020 h 1559"/>
                <a:gd name="T40" fmla="*/ 1559 w 1673"/>
                <a:gd name="T41" fmla="*/ 850 h 1559"/>
                <a:gd name="T42" fmla="*/ 1474 w 1673"/>
                <a:gd name="T43" fmla="*/ 822 h 1559"/>
                <a:gd name="T44" fmla="*/ 1446 w 1673"/>
                <a:gd name="T45" fmla="*/ 652 h 1559"/>
                <a:gd name="T46" fmla="*/ 1531 w 1673"/>
                <a:gd name="T47" fmla="*/ 623 h 1559"/>
                <a:gd name="T48" fmla="*/ 1673 w 1673"/>
                <a:gd name="T49" fmla="*/ 510 h 1559"/>
                <a:gd name="T50" fmla="*/ 1503 w 1673"/>
                <a:gd name="T51" fmla="*/ 397 h 1559"/>
                <a:gd name="T52" fmla="*/ 1418 w 1673"/>
                <a:gd name="T53" fmla="*/ 113 h 1559"/>
                <a:gd name="T54" fmla="*/ 1247 w 1673"/>
                <a:gd name="T55" fmla="*/ 113 h 1559"/>
                <a:gd name="T56" fmla="*/ 1219 w 1673"/>
                <a:gd name="T57" fmla="*/ 283 h 1559"/>
                <a:gd name="T58" fmla="*/ 1106 w 1673"/>
                <a:gd name="T59" fmla="*/ 312 h 1559"/>
                <a:gd name="T60" fmla="*/ 851 w 1673"/>
                <a:gd name="T61" fmla="*/ 198 h 1559"/>
                <a:gd name="T62" fmla="*/ 765 w 1673"/>
                <a:gd name="T63" fmla="*/ 255 h 1559"/>
                <a:gd name="T64" fmla="*/ 652 w 1673"/>
                <a:gd name="T65" fmla="*/ 227 h 1559"/>
                <a:gd name="T66" fmla="*/ 680 w 1673"/>
                <a:gd name="T67" fmla="*/ 141 h 1559"/>
                <a:gd name="T68" fmla="*/ 567 w 1673"/>
                <a:gd name="T69" fmla="*/ 0 h 1559"/>
                <a:gd name="T70" fmla="*/ 454 w 1673"/>
                <a:gd name="T71" fmla="*/ 56 h 1559"/>
                <a:gd name="T72" fmla="*/ 312 w 1673"/>
                <a:gd name="T73" fmla="*/ 28 h 1559"/>
                <a:gd name="T74" fmla="*/ 312 w 1673"/>
                <a:gd name="T75" fmla="*/ 85 h 1559"/>
                <a:gd name="T76" fmla="*/ 227 w 1673"/>
                <a:gd name="T77" fmla="*/ 56 h 1559"/>
                <a:gd name="T78" fmla="*/ 227 w 1673"/>
                <a:gd name="T79" fmla="*/ 113 h 1559"/>
                <a:gd name="T80" fmla="*/ 142 w 1673"/>
                <a:gd name="T81" fmla="*/ 141 h 1559"/>
                <a:gd name="T82" fmla="*/ 113 w 1673"/>
                <a:gd name="T83" fmla="*/ 227 h 1559"/>
                <a:gd name="T84" fmla="*/ 0 w 1673"/>
                <a:gd name="T85" fmla="*/ 340 h 1559"/>
                <a:gd name="T86" fmla="*/ 142 w 1673"/>
                <a:gd name="T87" fmla="*/ 482 h 1559"/>
                <a:gd name="T88" fmla="*/ 170 w 1673"/>
                <a:gd name="T89" fmla="*/ 82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3" h="1559">
                  <a:moveTo>
                    <a:pt x="170" y="822"/>
                  </a:moveTo>
                  <a:lnTo>
                    <a:pt x="539" y="907"/>
                  </a:lnTo>
                  <a:lnTo>
                    <a:pt x="539" y="992"/>
                  </a:lnTo>
                  <a:lnTo>
                    <a:pt x="595" y="1049"/>
                  </a:lnTo>
                  <a:lnTo>
                    <a:pt x="539" y="1190"/>
                  </a:lnTo>
                  <a:lnTo>
                    <a:pt x="567" y="1275"/>
                  </a:lnTo>
                  <a:lnTo>
                    <a:pt x="737" y="1304"/>
                  </a:lnTo>
                  <a:lnTo>
                    <a:pt x="936" y="1190"/>
                  </a:lnTo>
                  <a:lnTo>
                    <a:pt x="964" y="1360"/>
                  </a:lnTo>
                  <a:lnTo>
                    <a:pt x="1049" y="1474"/>
                  </a:lnTo>
                  <a:lnTo>
                    <a:pt x="1191" y="1474"/>
                  </a:lnTo>
                  <a:lnTo>
                    <a:pt x="1247" y="1531"/>
                  </a:lnTo>
                  <a:lnTo>
                    <a:pt x="1446" y="1559"/>
                  </a:lnTo>
                  <a:lnTo>
                    <a:pt x="1474" y="1502"/>
                  </a:lnTo>
                  <a:lnTo>
                    <a:pt x="1616" y="1417"/>
                  </a:lnTo>
                  <a:lnTo>
                    <a:pt x="1616" y="1332"/>
                  </a:lnTo>
                  <a:lnTo>
                    <a:pt x="1531" y="1304"/>
                  </a:lnTo>
                  <a:lnTo>
                    <a:pt x="1673" y="1162"/>
                  </a:lnTo>
                  <a:lnTo>
                    <a:pt x="1673" y="1077"/>
                  </a:lnTo>
                  <a:lnTo>
                    <a:pt x="1616" y="1020"/>
                  </a:lnTo>
                  <a:lnTo>
                    <a:pt x="1559" y="850"/>
                  </a:lnTo>
                  <a:lnTo>
                    <a:pt x="1474" y="822"/>
                  </a:lnTo>
                  <a:lnTo>
                    <a:pt x="1446" y="652"/>
                  </a:lnTo>
                  <a:lnTo>
                    <a:pt x="1531" y="623"/>
                  </a:lnTo>
                  <a:lnTo>
                    <a:pt x="1673" y="510"/>
                  </a:lnTo>
                  <a:lnTo>
                    <a:pt x="1503" y="397"/>
                  </a:lnTo>
                  <a:lnTo>
                    <a:pt x="1418" y="113"/>
                  </a:lnTo>
                  <a:lnTo>
                    <a:pt x="1247" y="113"/>
                  </a:lnTo>
                  <a:lnTo>
                    <a:pt x="1219" y="283"/>
                  </a:lnTo>
                  <a:lnTo>
                    <a:pt x="1106" y="312"/>
                  </a:lnTo>
                  <a:lnTo>
                    <a:pt x="851" y="198"/>
                  </a:lnTo>
                  <a:lnTo>
                    <a:pt x="765" y="255"/>
                  </a:lnTo>
                  <a:lnTo>
                    <a:pt x="652" y="227"/>
                  </a:lnTo>
                  <a:lnTo>
                    <a:pt x="680" y="141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42" y="141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142" y="482"/>
                  </a:lnTo>
                  <a:lnTo>
                    <a:pt x="170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2FE561B4-2406-4B02-9E80-02D8F58FE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310"/>
              <a:ext cx="1559" cy="1815"/>
            </a:xfrm>
            <a:custGeom>
              <a:avLst/>
              <a:gdLst>
                <a:gd name="T0" fmla="*/ 1559 w 1559"/>
                <a:gd name="T1" fmla="*/ 709 h 1815"/>
                <a:gd name="T2" fmla="*/ 1474 w 1559"/>
                <a:gd name="T3" fmla="*/ 851 h 1815"/>
                <a:gd name="T4" fmla="*/ 1531 w 1559"/>
                <a:gd name="T5" fmla="*/ 851 h 1815"/>
                <a:gd name="T6" fmla="*/ 1531 w 1559"/>
                <a:gd name="T7" fmla="*/ 936 h 1815"/>
                <a:gd name="T8" fmla="*/ 1389 w 1559"/>
                <a:gd name="T9" fmla="*/ 993 h 1815"/>
                <a:gd name="T10" fmla="*/ 1474 w 1559"/>
                <a:gd name="T11" fmla="*/ 1049 h 1815"/>
                <a:gd name="T12" fmla="*/ 1389 w 1559"/>
                <a:gd name="T13" fmla="*/ 1106 h 1815"/>
                <a:gd name="T14" fmla="*/ 1360 w 1559"/>
                <a:gd name="T15" fmla="*/ 1248 h 1815"/>
                <a:gd name="T16" fmla="*/ 1275 w 1559"/>
                <a:gd name="T17" fmla="*/ 1276 h 1815"/>
                <a:gd name="T18" fmla="*/ 1304 w 1559"/>
                <a:gd name="T19" fmla="*/ 1390 h 1815"/>
                <a:gd name="T20" fmla="*/ 1049 w 1559"/>
                <a:gd name="T21" fmla="*/ 1361 h 1815"/>
                <a:gd name="T22" fmla="*/ 1162 w 1559"/>
                <a:gd name="T23" fmla="*/ 1446 h 1815"/>
                <a:gd name="T24" fmla="*/ 1020 w 1559"/>
                <a:gd name="T25" fmla="*/ 1560 h 1815"/>
                <a:gd name="T26" fmla="*/ 907 w 1559"/>
                <a:gd name="T27" fmla="*/ 1588 h 1815"/>
                <a:gd name="T28" fmla="*/ 850 w 1559"/>
                <a:gd name="T29" fmla="*/ 1701 h 1815"/>
                <a:gd name="T30" fmla="*/ 623 w 1559"/>
                <a:gd name="T31" fmla="*/ 1730 h 1815"/>
                <a:gd name="T32" fmla="*/ 482 w 1559"/>
                <a:gd name="T33" fmla="*/ 1786 h 1815"/>
                <a:gd name="T34" fmla="*/ 453 w 1559"/>
                <a:gd name="T35" fmla="*/ 1758 h 1815"/>
                <a:gd name="T36" fmla="*/ 425 w 1559"/>
                <a:gd name="T37" fmla="*/ 1815 h 1815"/>
                <a:gd name="T38" fmla="*/ 312 w 1559"/>
                <a:gd name="T39" fmla="*/ 1815 h 1815"/>
                <a:gd name="T40" fmla="*/ 255 w 1559"/>
                <a:gd name="T41" fmla="*/ 1701 h 1815"/>
                <a:gd name="T42" fmla="*/ 141 w 1559"/>
                <a:gd name="T43" fmla="*/ 1645 h 1815"/>
                <a:gd name="T44" fmla="*/ 56 w 1559"/>
                <a:gd name="T45" fmla="*/ 1645 h 1815"/>
                <a:gd name="T46" fmla="*/ 0 w 1559"/>
                <a:gd name="T47" fmla="*/ 1588 h 1815"/>
                <a:gd name="T48" fmla="*/ 56 w 1559"/>
                <a:gd name="T49" fmla="*/ 1503 h 1815"/>
                <a:gd name="T50" fmla="*/ 28 w 1559"/>
                <a:gd name="T51" fmla="*/ 1390 h 1815"/>
                <a:gd name="T52" fmla="*/ 170 w 1559"/>
                <a:gd name="T53" fmla="*/ 1191 h 1815"/>
                <a:gd name="T54" fmla="*/ 170 w 1559"/>
                <a:gd name="T55" fmla="*/ 1049 h 1815"/>
                <a:gd name="T56" fmla="*/ 340 w 1559"/>
                <a:gd name="T57" fmla="*/ 964 h 1815"/>
                <a:gd name="T58" fmla="*/ 425 w 1559"/>
                <a:gd name="T59" fmla="*/ 851 h 1815"/>
                <a:gd name="T60" fmla="*/ 397 w 1559"/>
                <a:gd name="T61" fmla="*/ 738 h 1815"/>
                <a:gd name="T62" fmla="*/ 453 w 1559"/>
                <a:gd name="T63" fmla="*/ 681 h 1815"/>
                <a:gd name="T64" fmla="*/ 623 w 1559"/>
                <a:gd name="T65" fmla="*/ 681 h 1815"/>
                <a:gd name="T66" fmla="*/ 652 w 1559"/>
                <a:gd name="T67" fmla="*/ 539 h 1815"/>
                <a:gd name="T68" fmla="*/ 595 w 1559"/>
                <a:gd name="T69" fmla="*/ 454 h 1815"/>
                <a:gd name="T70" fmla="*/ 680 w 1559"/>
                <a:gd name="T71" fmla="*/ 284 h 1815"/>
                <a:gd name="T72" fmla="*/ 879 w 1559"/>
                <a:gd name="T73" fmla="*/ 142 h 1815"/>
                <a:gd name="T74" fmla="*/ 964 w 1559"/>
                <a:gd name="T75" fmla="*/ 0 h 1815"/>
                <a:gd name="T76" fmla="*/ 1105 w 1559"/>
                <a:gd name="T77" fmla="*/ 142 h 1815"/>
                <a:gd name="T78" fmla="*/ 1247 w 1559"/>
                <a:gd name="T79" fmla="*/ 171 h 1815"/>
                <a:gd name="T80" fmla="*/ 1134 w 1559"/>
                <a:gd name="T81" fmla="*/ 312 h 1815"/>
                <a:gd name="T82" fmla="*/ 1190 w 1559"/>
                <a:gd name="T83" fmla="*/ 397 h 1815"/>
                <a:gd name="T84" fmla="*/ 1134 w 1559"/>
                <a:gd name="T85" fmla="*/ 482 h 1815"/>
                <a:gd name="T86" fmla="*/ 1247 w 1559"/>
                <a:gd name="T87" fmla="*/ 624 h 1815"/>
                <a:gd name="T88" fmla="*/ 1559 w 1559"/>
                <a:gd name="T89" fmla="*/ 70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815">
                  <a:moveTo>
                    <a:pt x="1559" y="709"/>
                  </a:moveTo>
                  <a:lnTo>
                    <a:pt x="1474" y="851"/>
                  </a:lnTo>
                  <a:lnTo>
                    <a:pt x="1531" y="851"/>
                  </a:lnTo>
                  <a:lnTo>
                    <a:pt x="1531" y="936"/>
                  </a:lnTo>
                  <a:lnTo>
                    <a:pt x="1389" y="993"/>
                  </a:lnTo>
                  <a:lnTo>
                    <a:pt x="1474" y="1049"/>
                  </a:lnTo>
                  <a:lnTo>
                    <a:pt x="1389" y="1106"/>
                  </a:lnTo>
                  <a:lnTo>
                    <a:pt x="1360" y="1248"/>
                  </a:lnTo>
                  <a:lnTo>
                    <a:pt x="1275" y="1276"/>
                  </a:lnTo>
                  <a:lnTo>
                    <a:pt x="1304" y="1390"/>
                  </a:lnTo>
                  <a:lnTo>
                    <a:pt x="1049" y="1361"/>
                  </a:lnTo>
                  <a:lnTo>
                    <a:pt x="1162" y="1446"/>
                  </a:lnTo>
                  <a:lnTo>
                    <a:pt x="1020" y="1560"/>
                  </a:lnTo>
                  <a:lnTo>
                    <a:pt x="907" y="1588"/>
                  </a:lnTo>
                  <a:lnTo>
                    <a:pt x="850" y="1701"/>
                  </a:lnTo>
                  <a:lnTo>
                    <a:pt x="623" y="1730"/>
                  </a:lnTo>
                  <a:lnTo>
                    <a:pt x="482" y="1786"/>
                  </a:lnTo>
                  <a:lnTo>
                    <a:pt x="453" y="1758"/>
                  </a:lnTo>
                  <a:lnTo>
                    <a:pt x="425" y="1815"/>
                  </a:lnTo>
                  <a:lnTo>
                    <a:pt x="312" y="1815"/>
                  </a:lnTo>
                  <a:lnTo>
                    <a:pt x="255" y="1701"/>
                  </a:lnTo>
                  <a:lnTo>
                    <a:pt x="141" y="1645"/>
                  </a:lnTo>
                  <a:lnTo>
                    <a:pt x="56" y="1645"/>
                  </a:lnTo>
                  <a:lnTo>
                    <a:pt x="0" y="1588"/>
                  </a:lnTo>
                  <a:lnTo>
                    <a:pt x="56" y="1503"/>
                  </a:lnTo>
                  <a:lnTo>
                    <a:pt x="28" y="1390"/>
                  </a:lnTo>
                  <a:lnTo>
                    <a:pt x="170" y="1191"/>
                  </a:lnTo>
                  <a:lnTo>
                    <a:pt x="170" y="1049"/>
                  </a:lnTo>
                  <a:lnTo>
                    <a:pt x="340" y="964"/>
                  </a:lnTo>
                  <a:lnTo>
                    <a:pt x="425" y="851"/>
                  </a:lnTo>
                  <a:lnTo>
                    <a:pt x="397" y="738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52" y="539"/>
                  </a:lnTo>
                  <a:lnTo>
                    <a:pt x="595" y="454"/>
                  </a:lnTo>
                  <a:lnTo>
                    <a:pt x="680" y="284"/>
                  </a:lnTo>
                  <a:lnTo>
                    <a:pt x="879" y="142"/>
                  </a:lnTo>
                  <a:lnTo>
                    <a:pt x="964" y="0"/>
                  </a:lnTo>
                  <a:lnTo>
                    <a:pt x="1105" y="142"/>
                  </a:lnTo>
                  <a:lnTo>
                    <a:pt x="1247" y="171"/>
                  </a:lnTo>
                  <a:lnTo>
                    <a:pt x="1134" y="312"/>
                  </a:lnTo>
                  <a:lnTo>
                    <a:pt x="1190" y="397"/>
                  </a:lnTo>
                  <a:lnTo>
                    <a:pt x="1134" y="482"/>
                  </a:lnTo>
                  <a:lnTo>
                    <a:pt x="1247" y="624"/>
                  </a:lnTo>
                  <a:lnTo>
                    <a:pt x="1559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>
              <a:extLst>
                <a:ext uri="{FF2B5EF4-FFF2-40B4-BE49-F238E27FC236}">
                  <a16:creationId xmlns:a16="http://schemas.microsoft.com/office/drawing/2014/main" id="{6E9215B8-C959-4553-8FEA-6BCD8CA0A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290"/>
              <a:ext cx="2523" cy="1701"/>
            </a:xfrm>
            <a:custGeom>
              <a:avLst/>
              <a:gdLst>
                <a:gd name="T0" fmla="*/ 1502 w 2523"/>
                <a:gd name="T1" fmla="*/ 1446 h 1701"/>
                <a:gd name="T2" fmla="*/ 1587 w 2523"/>
                <a:gd name="T3" fmla="*/ 1219 h 1701"/>
                <a:gd name="T4" fmla="*/ 1616 w 2523"/>
                <a:gd name="T5" fmla="*/ 1020 h 1701"/>
                <a:gd name="T6" fmla="*/ 1474 w 2523"/>
                <a:gd name="T7" fmla="*/ 1105 h 1701"/>
                <a:gd name="T8" fmla="*/ 1275 w 2523"/>
                <a:gd name="T9" fmla="*/ 1247 h 1701"/>
                <a:gd name="T10" fmla="*/ 1105 w 2523"/>
                <a:gd name="T11" fmla="*/ 1219 h 1701"/>
                <a:gd name="T12" fmla="*/ 964 w 2523"/>
                <a:gd name="T13" fmla="*/ 1105 h 1701"/>
                <a:gd name="T14" fmla="*/ 793 w 2523"/>
                <a:gd name="T15" fmla="*/ 964 h 1701"/>
                <a:gd name="T16" fmla="*/ 680 w 2523"/>
                <a:gd name="T17" fmla="*/ 935 h 1701"/>
                <a:gd name="T18" fmla="*/ 567 w 2523"/>
                <a:gd name="T19" fmla="*/ 850 h 1701"/>
                <a:gd name="T20" fmla="*/ 312 w 2523"/>
                <a:gd name="T21" fmla="*/ 879 h 1701"/>
                <a:gd name="T22" fmla="*/ 85 w 2523"/>
                <a:gd name="T23" fmla="*/ 794 h 1701"/>
                <a:gd name="T24" fmla="*/ 141 w 2523"/>
                <a:gd name="T25" fmla="*/ 425 h 1701"/>
                <a:gd name="T26" fmla="*/ 312 w 2523"/>
                <a:gd name="T27" fmla="*/ 283 h 1701"/>
                <a:gd name="T28" fmla="*/ 680 w 2523"/>
                <a:gd name="T29" fmla="*/ 312 h 1701"/>
                <a:gd name="T30" fmla="*/ 992 w 2523"/>
                <a:gd name="T31" fmla="*/ 453 h 1701"/>
                <a:gd name="T32" fmla="*/ 1247 w 2523"/>
                <a:gd name="T33" fmla="*/ 425 h 1701"/>
                <a:gd name="T34" fmla="*/ 1559 w 2523"/>
                <a:gd name="T35" fmla="*/ 0 h 1701"/>
                <a:gd name="T36" fmla="*/ 1559 w 2523"/>
                <a:gd name="T37" fmla="*/ 198 h 1701"/>
                <a:gd name="T38" fmla="*/ 1729 w 2523"/>
                <a:gd name="T39" fmla="*/ 170 h 1701"/>
                <a:gd name="T40" fmla="*/ 1899 w 2523"/>
                <a:gd name="T41" fmla="*/ 255 h 1701"/>
                <a:gd name="T42" fmla="*/ 1984 w 2523"/>
                <a:gd name="T43" fmla="*/ 397 h 1701"/>
                <a:gd name="T44" fmla="*/ 2126 w 2523"/>
                <a:gd name="T45" fmla="*/ 482 h 1701"/>
                <a:gd name="T46" fmla="*/ 2296 w 2523"/>
                <a:gd name="T47" fmla="*/ 312 h 1701"/>
                <a:gd name="T48" fmla="*/ 2381 w 2523"/>
                <a:gd name="T49" fmla="*/ 142 h 1701"/>
                <a:gd name="T50" fmla="*/ 2523 w 2523"/>
                <a:gd name="T51" fmla="*/ 397 h 1701"/>
                <a:gd name="T52" fmla="*/ 2324 w 2523"/>
                <a:gd name="T53" fmla="*/ 538 h 1701"/>
                <a:gd name="T54" fmla="*/ 2239 w 2523"/>
                <a:gd name="T55" fmla="*/ 567 h 1701"/>
                <a:gd name="T56" fmla="*/ 2098 w 2523"/>
                <a:gd name="T57" fmla="*/ 652 h 1701"/>
                <a:gd name="T58" fmla="*/ 1927 w 2523"/>
                <a:gd name="T59" fmla="*/ 510 h 1701"/>
                <a:gd name="T60" fmla="*/ 1899 w 2523"/>
                <a:gd name="T61" fmla="*/ 595 h 1701"/>
                <a:gd name="T62" fmla="*/ 1757 w 2523"/>
                <a:gd name="T63" fmla="*/ 822 h 1701"/>
                <a:gd name="T64" fmla="*/ 1984 w 2523"/>
                <a:gd name="T65" fmla="*/ 879 h 1701"/>
                <a:gd name="T66" fmla="*/ 1956 w 2523"/>
                <a:gd name="T67" fmla="*/ 1134 h 1701"/>
                <a:gd name="T68" fmla="*/ 1899 w 2523"/>
                <a:gd name="T69" fmla="*/ 1304 h 1701"/>
                <a:gd name="T70" fmla="*/ 1871 w 2523"/>
                <a:gd name="T71" fmla="*/ 1559 h 1701"/>
                <a:gd name="T72" fmla="*/ 1672 w 2523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3" h="1701">
                  <a:moveTo>
                    <a:pt x="1672" y="1701"/>
                  </a:moveTo>
                  <a:lnTo>
                    <a:pt x="1502" y="1446"/>
                  </a:lnTo>
                  <a:lnTo>
                    <a:pt x="1587" y="1361"/>
                  </a:lnTo>
                  <a:lnTo>
                    <a:pt x="1587" y="1219"/>
                  </a:lnTo>
                  <a:lnTo>
                    <a:pt x="1672" y="1162"/>
                  </a:lnTo>
                  <a:lnTo>
                    <a:pt x="1616" y="1020"/>
                  </a:lnTo>
                  <a:lnTo>
                    <a:pt x="1502" y="992"/>
                  </a:lnTo>
                  <a:lnTo>
                    <a:pt x="1474" y="1105"/>
                  </a:lnTo>
                  <a:lnTo>
                    <a:pt x="1332" y="1077"/>
                  </a:lnTo>
                  <a:lnTo>
                    <a:pt x="1275" y="1247"/>
                  </a:lnTo>
                  <a:lnTo>
                    <a:pt x="1105" y="1276"/>
                  </a:lnTo>
                  <a:lnTo>
                    <a:pt x="1105" y="1219"/>
                  </a:lnTo>
                  <a:lnTo>
                    <a:pt x="964" y="1191"/>
                  </a:lnTo>
                  <a:lnTo>
                    <a:pt x="964" y="1105"/>
                  </a:lnTo>
                  <a:lnTo>
                    <a:pt x="850" y="1049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680" y="935"/>
                  </a:lnTo>
                  <a:lnTo>
                    <a:pt x="623" y="935"/>
                  </a:lnTo>
                  <a:lnTo>
                    <a:pt x="567" y="850"/>
                  </a:lnTo>
                  <a:lnTo>
                    <a:pt x="425" y="850"/>
                  </a:lnTo>
                  <a:lnTo>
                    <a:pt x="312" y="879"/>
                  </a:lnTo>
                  <a:lnTo>
                    <a:pt x="141" y="794"/>
                  </a:lnTo>
                  <a:lnTo>
                    <a:pt x="85" y="794"/>
                  </a:lnTo>
                  <a:lnTo>
                    <a:pt x="0" y="453"/>
                  </a:lnTo>
                  <a:lnTo>
                    <a:pt x="141" y="425"/>
                  </a:lnTo>
                  <a:lnTo>
                    <a:pt x="226" y="283"/>
                  </a:lnTo>
                  <a:lnTo>
                    <a:pt x="312" y="283"/>
                  </a:lnTo>
                  <a:lnTo>
                    <a:pt x="482" y="312"/>
                  </a:lnTo>
                  <a:lnTo>
                    <a:pt x="680" y="312"/>
                  </a:lnTo>
                  <a:lnTo>
                    <a:pt x="765" y="425"/>
                  </a:lnTo>
                  <a:lnTo>
                    <a:pt x="992" y="453"/>
                  </a:lnTo>
                  <a:lnTo>
                    <a:pt x="1162" y="397"/>
                  </a:lnTo>
                  <a:lnTo>
                    <a:pt x="1247" y="425"/>
                  </a:lnTo>
                  <a:lnTo>
                    <a:pt x="1417" y="57"/>
                  </a:lnTo>
                  <a:lnTo>
                    <a:pt x="1559" y="0"/>
                  </a:lnTo>
                  <a:lnTo>
                    <a:pt x="1474" y="170"/>
                  </a:lnTo>
                  <a:lnTo>
                    <a:pt x="1559" y="198"/>
                  </a:lnTo>
                  <a:lnTo>
                    <a:pt x="1701" y="85"/>
                  </a:lnTo>
                  <a:lnTo>
                    <a:pt x="1729" y="170"/>
                  </a:lnTo>
                  <a:lnTo>
                    <a:pt x="1842" y="170"/>
                  </a:lnTo>
                  <a:lnTo>
                    <a:pt x="1899" y="255"/>
                  </a:lnTo>
                  <a:lnTo>
                    <a:pt x="1927" y="368"/>
                  </a:lnTo>
                  <a:lnTo>
                    <a:pt x="1984" y="397"/>
                  </a:lnTo>
                  <a:lnTo>
                    <a:pt x="2041" y="368"/>
                  </a:lnTo>
                  <a:lnTo>
                    <a:pt x="2126" y="482"/>
                  </a:lnTo>
                  <a:lnTo>
                    <a:pt x="2211" y="453"/>
                  </a:lnTo>
                  <a:lnTo>
                    <a:pt x="2296" y="312"/>
                  </a:lnTo>
                  <a:lnTo>
                    <a:pt x="2296" y="170"/>
                  </a:lnTo>
                  <a:lnTo>
                    <a:pt x="2381" y="142"/>
                  </a:lnTo>
                  <a:lnTo>
                    <a:pt x="2466" y="255"/>
                  </a:lnTo>
                  <a:lnTo>
                    <a:pt x="2523" y="397"/>
                  </a:lnTo>
                  <a:lnTo>
                    <a:pt x="2409" y="482"/>
                  </a:lnTo>
                  <a:lnTo>
                    <a:pt x="2324" y="538"/>
                  </a:lnTo>
                  <a:lnTo>
                    <a:pt x="2296" y="510"/>
                  </a:lnTo>
                  <a:lnTo>
                    <a:pt x="2239" y="567"/>
                  </a:lnTo>
                  <a:lnTo>
                    <a:pt x="2183" y="538"/>
                  </a:lnTo>
                  <a:lnTo>
                    <a:pt x="2098" y="652"/>
                  </a:lnTo>
                  <a:lnTo>
                    <a:pt x="1956" y="624"/>
                  </a:lnTo>
                  <a:lnTo>
                    <a:pt x="1927" y="510"/>
                  </a:lnTo>
                  <a:lnTo>
                    <a:pt x="1899" y="510"/>
                  </a:lnTo>
                  <a:lnTo>
                    <a:pt x="1899" y="595"/>
                  </a:lnTo>
                  <a:lnTo>
                    <a:pt x="1672" y="680"/>
                  </a:lnTo>
                  <a:lnTo>
                    <a:pt x="1757" y="822"/>
                  </a:lnTo>
                  <a:lnTo>
                    <a:pt x="1729" y="907"/>
                  </a:lnTo>
                  <a:lnTo>
                    <a:pt x="1984" y="879"/>
                  </a:lnTo>
                  <a:lnTo>
                    <a:pt x="2012" y="992"/>
                  </a:lnTo>
                  <a:lnTo>
                    <a:pt x="1956" y="1134"/>
                  </a:lnTo>
                  <a:lnTo>
                    <a:pt x="2098" y="1162"/>
                  </a:lnTo>
                  <a:lnTo>
                    <a:pt x="1899" y="1304"/>
                  </a:lnTo>
                  <a:lnTo>
                    <a:pt x="1814" y="1474"/>
                  </a:lnTo>
                  <a:lnTo>
                    <a:pt x="1871" y="1559"/>
                  </a:lnTo>
                  <a:lnTo>
                    <a:pt x="1842" y="1701"/>
                  </a:lnTo>
                  <a:lnTo>
                    <a:pt x="1672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BE731909-65B7-44F8-8658-2F72D5BCB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772"/>
              <a:ext cx="936" cy="709"/>
            </a:xfrm>
            <a:custGeom>
              <a:avLst/>
              <a:gdLst>
                <a:gd name="T0" fmla="*/ 652 w 936"/>
                <a:gd name="T1" fmla="*/ 56 h 709"/>
                <a:gd name="T2" fmla="*/ 737 w 936"/>
                <a:gd name="T3" fmla="*/ 0 h 709"/>
                <a:gd name="T4" fmla="*/ 794 w 936"/>
                <a:gd name="T5" fmla="*/ 28 h 709"/>
                <a:gd name="T6" fmla="*/ 879 w 936"/>
                <a:gd name="T7" fmla="*/ 28 h 709"/>
                <a:gd name="T8" fmla="*/ 936 w 936"/>
                <a:gd name="T9" fmla="*/ 227 h 709"/>
                <a:gd name="T10" fmla="*/ 879 w 936"/>
                <a:gd name="T11" fmla="*/ 397 h 709"/>
                <a:gd name="T12" fmla="*/ 822 w 936"/>
                <a:gd name="T13" fmla="*/ 453 h 709"/>
                <a:gd name="T14" fmla="*/ 851 w 936"/>
                <a:gd name="T15" fmla="*/ 567 h 709"/>
                <a:gd name="T16" fmla="*/ 794 w 936"/>
                <a:gd name="T17" fmla="*/ 709 h 709"/>
                <a:gd name="T18" fmla="*/ 652 w 936"/>
                <a:gd name="T19" fmla="*/ 680 h 709"/>
                <a:gd name="T20" fmla="*/ 511 w 936"/>
                <a:gd name="T21" fmla="*/ 538 h 709"/>
                <a:gd name="T22" fmla="*/ 426 w 936"/>
                <a:gd name="T23" fmla="*/ 680 h 709"/>
                <a:gd name="T24" fmla="*/ 284 w 936"/>
                <a:gd name="T25" fmla="*/ 652 h 709"/>
                <a:gd name="T26" fmla="*/ 340 w 936"/>
                <a:gd name="T27" fmla="*/ 510 h 709"/>
                <a:gd name="T28" fmla="*/ 312 w 936"/>
                <a:gd name="T29" fmla="*/ 397 h 709"/>
                <a:gd name="T30" fmla="*/ 57 w 936"/>
                <a:gd name="T31" fmla="*/ 425 h 709"/>
                <a:gd name="T32" fmla="*/ 85 w 936"/>
                <a:gd name="T33" fmla="*/ 340 h 709"/>
                <a:gd name="T34" fmla="*/ 0 w 936"/>
                <a:gd name="T35" fmla="*/ 198 h 709"/>
                <a:gd name="T36" fmla="*/ 227 w 936"/>
                <a:gd name="T37" fmla="*/ 113 h 709"/>
                <a:gd name="T38" fmla="*/ 227 w 936"/>
                <a:gd name="T39" fmla="*/ 28 h 709"/>
                <a:gd name="T40" fmla="*/ 255 w 936"/>
                <a:gd name="T41" fmla="*/ 28 h 709"/>
                <a:gd name="T42" fmla="*/ 284 w 936"/>
                <a:gd name="T43" fmla="*/ 142 h 709"/>
                <a:gd name="T44" fmla="*/ 426 w 936"/>
                <a:gd name="T45" fmla="*/ 170 h 709"/>
                <a:gd name="T46" fmla="*/ 511 w 936"/>
                <a:gd name="T47" fmla="*/ 56 h 709"/>
                <a:gd name="T48" fmla="*/ 567 w 936"/>
                <a:gd name="T49" fmla="*/ 85 h 709"/>
                <a:gd name="T50" fmla="*/ 624 w 936"/>
                <a:gd name="T51" fmla="*/ 28 h 709"/>
                <a:gd name="T52" fmla="*/ 652 w 936"/>
                <a:gd name="T53" fmla="*/ 56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6" h="709">
                  <a:moveTo>
                    <a:pt x="652" y="56"/>
                  </a:moveTo>
                  <a:lnTo>
                    <a:pt x="737" y="0"/>
                  </a:lnTo>
                  <a:lnTo>
                    <a:pt x="794" y="28"/>
                  </a:lnTo>
                  <a:lnTo>
                    <a:pt x="879" y="28"/>
                  </a:lnTo>
                  <a:lnTo>
                    <a:pt x="936" y="227"/>
                  </a:lnTo>
                  <a:lnTo>
                    <a:pt x="879" y="397"/>
                  </a:lnTo>
                  <a:lnTo>
                    <a:pt x="822" y="453"/>
                  </a:lnTo>
                  <a:lnTo>
                    <a:pt x="851" y="567"/>
                  </a:lnTo>
                  <a:lnTo>
                    <a:pt x="794" y="709"/>
                  </a:lnTo>
                  <a:lnTo>
                    <a:pt x="652" y="680"/>
                  </a:lnTo>
                  <a:lnTo>
                    <a:pt x="511" y="538"/>
                  </a:lnTo>
                  <a:lnTo>
                    <a:pt x="426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312" y="397"/>
                  </a:lnTo>
                  <a:lnTo>
                    <a:pt x="57" y="425"/>
                  </a:lnTo>
                  <a:lnTo>
                    <a:pt x="85" y="340"/>
                  </a:lnTo>
                  <a:lnTo>
                    <a:pt x="0" y="198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284" y="142"/>
                  </a:lnTo>
                  <a:lnTo>
                    <a:pt x="426" y="170"/>
                  </a:lnTo>
                  <a:lnTo>
                    <a:pt x="511" y="56"/>
                  </a:lnTo>
                  <a:lnTo>
                    <a:pt x="567" y="85"/>
                  </a:lnTo>
                  <a:lnTo>
                    <a:pt x="624" y="28"/>
                  </a:lnTo>
                  <a:lnTo>
                    <a:pt x="652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1F041F12-921C-4CBA-A69F-7E83B4ECD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671"/>
              <a:ext cx="1134" cy="1163"/>
            </a:xfrm>
            <a:custGeom>
              <a:avLst/>
              <a:gdLst>
                <a:gd name="T0" fmla="*/ 0 w 1134"/>
                <a:gd name="T1" fmla="*/ 879 h 1163"/>
                <a:gd name="T2" fmla="*/ 57 w 1134"/>
                <a:gd name="T3" fmla="*/ 822 h 1163"/>
                <a:gd name="T4" fmla="*/ 57 w 1134"/>
                <a:gd name="T5" fmla="*/ 681 h 1163"/>
                <a:gd name="T6" fmla="*/ 170 w 1134"/>
                <a:gd name="T7" fmla="*/ 652 h 1163"/>
                <a:gd name="T8" fmla="*/ 170 w 1134"/>
                <a:gd name="T9" fmla="*/ 567 h 1163"/>
                <a:gd name="T10" fmla="*/ 312 w 1134"/>
                <a:gd name="T11" fmla="*/ 425 h 1163"/>
                <a:gd name="T12" fmla="*/ 283 w 1134"/>
                <a:gd name="T13" fmla="*/ 369 h 1163"/>
                <a:gd name="T14" fmla="*/ 510 w 1134"/>
                <a:gd name="T15" fmla="*/ 340 h 1163"/>
                <a:gd name="T16" fmla="*/ 567 w 1134"/>
                <a:gd name="T17" fmla="*/ 227 h 1163"/>
                <a:gd name="T18" fmla="*/ 680 w 1134"/>
                <a:gd name="T19" fmla="*/ 199 h 1163"/>
                <a:gd name="T20" fmla="*/ 822 w 1134"/>
                <a:gd name="T21" fmla="*/ 85 h 1163"/>
                <a:gd name="T22" fmla="*/ 709 w 1134"/>
                <a:gd name="T23" fmla="*/ 0 h 1163"/>
                <a:gd name="T24" fmla="*/ 964 w 1134"/>
                <a:gd name="T25" fmla="*/ 29 h 1163"/>
                <a:gd name="T26" fmla="*/ 1049 w 1134"/>
                <a:gd name="T27" fmla="*/ 85 h 1163"/>
                <a:gd name="T28" fmla="*/ 1134 w 1134"/>
                <a:gd name="T29" fmla="*/ 397 h 1163"/>
                <a:gd name="T30" fmla="*/ 1077 w 1134"/>
                <a:gd name="T31" fmla="*/ 454 h 1163"/>
                <a:gd name="T32" fmla="*/ 1106 w 1134"/>
                <a:gd name="T33" fmla="*/ 567 h 1163"/>
                <a:gd name="T34" fmla="*/ 935 w 1134"/>
                <a:gd name="T35" fmla="*/ 709 h 1163"/>
                <a:gd name="T36" fmla="*/ 935 w 1134"/>
                <a:gd name="T37" fmla="*/ 794 h 1163"/>
                <a:gd name="T38" fmla="*/ 1077 w 1134"/>
                <a:gd name="T39" fmla="*/ 851 h 1163"/>
                <a:gd name="T40" fmla="*/ 1106 w 1134"/>
                <a:gd name="T41" fmla="*/ 964 h 1163"/>
                <a:gd name="T42" fmla="*/ 935 w 1134"/>
                <a:gd name="T43" fmla="*/ 964 h 1163"/>
                <a:gd name="T44" fmla="*/ 907 w 1134"/>
                <a:gd name="T45" fmla="*/ 1134 h 1163"/>
                <a:gd name="T46" fmla="*/ 794 w 1134"/>
                <a:gd name="T47" fmla="*/ 1163 h 1163"/>
                <a:gd name="T48" fmla="*/ 539 w 1134"/>
                <a:gd name="T49" fmla="*/ 1049 h 1163"/>
                <a:gd name="T50" fmla="*/ 453 w 1134"/>
                <a:gd name="T51" fmla="*/ 1106 h 1163"/>
                <a:gd name="T52" fmla="*/ 340 w 1134"/>
                <a:gd name="T53" fmla="*/ 1078 h 1163"/>
                <a:gd name="T54" fmla="*/ 368 w 1134"/>
                <a:gd name="T55" fmla="*/ 992 h 1163"/>
                <a:gd name="T56" fmla="*/ 255 w 1134"/>
                <a:gd name="T57" fmla="*/ 851 h 1163"/>
                <a:gd name="T58" fmla="*/ 142 w 1134"/>
                <a:gd name="T59" fmla="*/ 907 h 1163"/>
                <a:gd name="T60" fmla="*/ 0 w 1134"/>
                <a:gd name="T61" fmla="*/ 87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63">
                  <a:moveTo>
                    <a:pt x="0" y="879"/>
                  </a:moveTo>
                  <a:lnTo>
                    <a:pt x="57" y="822"/>
                  </a:lnTo>
                  <a:lnTo>
                    <a:pt x="57" y="681"/>
                  </a:lnTo>
                  <a:lnTo>
                    <a:pt x="170" y="652"/>
                  </a:lnTo>
                  <a:lnTo>
                    <a:pt x="170" y="567"/>
                  </a:lnTo>
                  <a:lnTo>
                    <a:pt x="312" y="425"/>
                  </a:lnTo>
                  <a:lnTo>
                    <a:pt x="283" y="369"/>
                  </a:lnTo>
                  <a:lnTo>
                    <a:pt x="510" y="340"/>
                  </a:lnTo>
                  <a:lnTo>
                    <a:pt x="567" y="227"/>
                  </a:lnTo>
                  <a:lnTo>
                    <a:pt x="680" y="199"/>
                  </a:lnTo>
                  <a:lnTo>
                    <a:pt x="822" y="85"/>
                  </a:lnTo>
                  <a:lnTo>
                    <a:pt x="709" y="0"/>
                  </a:lnTo>
                  <a:lnTo>
                    <a:pt x="964" y="29"/>
                  </a:lnTo>
                  <a:lnTo>
                    <a:pt x="1049" y="85"/>
                  </a:lnTo>
                  <a:lnTo>
                    <a:pt x="1134" y="397"/>
                  </a:lnTo>
                  <a:lnTo>
                    <a:pt x="1077" y="454"/>
                  </a:lnTo>
                  <a:lnTo>
                    <a:pt x="1106" y="567"/>
                  </a:lnTo>
                  <a:lnTo>
                    <a:pt x="935" y="709"/>
                  </a:lnTo>
                  <a:lnTo>
                    <a:pt x="935" y="794"/>
                  </a:lnTo>
                  <a:lnTo>
                    <a:pt x="1077" y="851"/>
                  </a:lnTo>
                  <a:lnTo>
                    <a:pt x="1106" y="964"/>
                  </a:lnTo>
                  <a:lnTo>
                    <a:pt x="935" y="964"/>
                  </a:lnTo>
                  <a:lnTo>
                    <a:pt x="907" y="1134"/>
                  </a:lnTo>
                  <a:lnTo>
                    <a:pt x="794" y="1163"/>
                  </a:lnTo>
                  <a:lnTo>
                    <a:pt x="539" y="1049"/>
                  </a:lnTo>
                  <a:lnTo>
                    <a:pt x="453" y="1106"/>
                  </a:lnTo>
                  <a:lnTo>
                    <a:pt x="340" y="1078"/>
                  </a:lnTo>
                  <a:lnTo>
                    <a:pt x="368" y="992"/>
                  </a:lnTo>
                  <a:lnTo>
                    <a:pt x="255" y="851"/>
                  </a:lnTo>
                  <a:lnTo>
                    <a:pt x="142" y="907"/>
                  </a:lnTo>
                  <a:lnTo>
                    <a:pt x="0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D566DD66-DD00-4280-A433-D9F4CBEA9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2898"/>
              <a:ext cx="1134" cy="1049"/>
            </a:xfrm>
            <a:custGeom>
              <a:avLst/>
              <a:gdLst>
                <a:gd name="T0" fmla="*/ 482 w 1134"/>
                <a:gd name="T1" fmla="*/ 0 h 1049"/>
                <a:gd name="T2" fmla="*/ 368 w 1134"/>
                <a:gd name="T3" fmla="*/ 85 h 1049"/>
                <a:gd name="T4" fmla="*/ 283 w 1134"/>
                <a:gd name="T5" fmla="*/ 85 h 1049"/>
                <a:gd name="T6" fmla="*/ 227 w 1134"/>
                <a:gd name="T7" fmla="*/ 227 h 1049"/>
                <a:gd name="T8" fmla="*/ 283 w 1134"/>
                <a:gd name="T9" fmla="*/ 312 h 1049"/>
                <a:gd name="T10" fmla="*/ 283 w 1134"/>
                <a:gd name="T11" fmla="*/ 454 h 1049"/>
                <a:gd name="T12" fmla="*/ 227 w 1134"/>
                <a:gd name="T13" fmla="*/ 454 h 1049"/>
                <a:gd name="T14" fmla="*/ 170 w 1134"/>
                <a:gd name="T15" fmla="*/ 539 h 1049"/>
                <a:gd name="T16" fmla="*/ 0 w 1134"/>
                <a:gd name="T17" fmla="*/ 567 h 1049"/>
                <a:gd name="T18" fmla="*/ 0 w 1134"/>
                <a:gd name="T19" fmla="*/ 652 h 1049"/>
                <a:gd name="T20" fmla="*/ 85 w 1134"/>
                <a:gd name="T21" fmla="*/ 737 h 1049"/>
                <a:gd name="T22" fmla="*/ 340 w 1134"/>
                <a:gd name="T23" fmla="*/ 851 h 1049"/>
                <a:gd name="T24" fmla="*/ 368 w 1134"/>
                <a:gd name="T25" fmla="*/ 936 h 1049"/>
                <a:gd name="T26" fmla="*/ 482 w 1134"/>
                <a:gd name="T27" fmla="*/ 1049 h 1049"/>
                <a:gd name="T28" fmla="*/ 510 w 1134"/>
                <a:gd name="T29" fmla="*/ 964 h 1049"/>
                <a:gd name="T30" fmla="*/ 623 w 1134"/>
                <a:gd name="T31" fmla="*/ 851 h 1049"/>
                <a:gd name="T32" fmla="*/ 652 w 1134"/>
                <a:gd name="T33" fmla="*/ 765 h 1049"/>
                <a:gd name="T34" fmla="*/ 737 w 1134"/>
                <a:gd name="T35" fmla="*/ 737 h 1049"/>
                <a:gd name="T36" fmla="*/ 737 w 1134"/>
                <a:gd name="T37" fmla="*/ 680 h 1049"/>
                <a:gd name="T38" fmla="*/ 822 w 1134"/>
                <a:gd name="T39" fmla="*/ 709 h 1049"/>
                <a:gd name="T40" fmla="*/ 822 w 1134"/>
                <a:gd name="T41" fmla="*/ 652 h 1049"/>
                <a:gd name="T42" fmla="*/ 879 w 1134"/>
                <a:gd name="T43" fmla="*/ 595 h 1049"/>
                <a:gd name="T44" fmla="*/ 879 w 1134"/>
                <a:gd name="T45" fmla="*/ 454 h 1049"/>
                <a:gd name="T46" fmla="*/ 992 w 1134"/>
                <a:gd name="T47" fmla="*/ 425 h 1049"/>
                <a:gd name="T48" fmla="*/ 992 w 1134"/>
                <a:gd name="T49" fmla="*/ 340 h 1049"/>
                <a:gd name="T50" fmla="*/ 1134 w 1134"/>
                <a:gd name="T51" fmla="*/ 198 h 1049"/>
                <a:gd name="T52" fmla="*/ 1105 w 1134"/>
                <a:gd name="T53" fmla="*/ 142 h 1049"/>
                <a:gd name="T54" fmla="*/ 964 w 1134"/>
                <a:gd name="T55" fmla="*/ 198 h 1049"/>
                <a:gd name="T56" fmla="*/ 935 w 1134"/>
                <a:gd name="T57" fmla="*/ 170 h 1049"/>
                <a:gd name="T58" fmla="*/ 907 w 1134"/>
                <a:gd name="T59" fmla="*/ 227 h 1049"/>
                <a:gd name="T60" fmla="*/ 794 w 1134"/>
                <a:gd name="T61" fmla="*/ 227 h 1049"/>
                <a:gd name="T62" fmla="*/ 737 w 1134"/>
                <a:gd name="T63" fmla="*/ 113 h 1049"/>
                <a:gd name="T64" fmla="*/ 623 w 1134"/>
                <a:gd name="T65" fmla="*/ 57 h 1049"/>
                <a:gd name="T66" fmla="*/ 538 w 1134"/>
                <a:gd name="T67" fmla="*/ 57 h 1049"/>
                <a:gd name="T68" fmla="*/ 482 w 1134"/>
                <a:gd name="T6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49">
                  <a:moveTo>
                    <a:pt x="482" y="0"/>
                  </a:moveTo>
                  <a:lnTo>
                    <a:pt x="368" y="85"/>
                  </a:lnTo>
                  <a:lnTo>
                    <a:pt x="283" y="8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539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85" y="737"/>
                  </a:lnTo>
                  <a:lnTo>
                    <a:pt x="340" y="851"/>
                  </a:lnTo>
                  <a:lnTo>
                    <a:pt x="368" y="936"/>
                  </a:lnTo>
                  <a:lnTo>
                    <a:pt x="482" y="1049"/>
                  </a:lnTo>
                  <a:lnTo>
                    <a:pt x="510" y="964"/>
                  </a:lnTo>
                  <a:lnTo>
                    <a:pt x="623" y="851"/>
                  </a:lnTo>
                  <a:lnTo>
                    <a:pt x="652" y="765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79" y="595"/>
                  </a:lnTo>
                  <a:lnTo>
                    <a:pt x="879" y="454"/>
                  </a:lnTo>
                  <a:lnTo>
                    <a:pt x="992" y="425"/>
                  </a:lnTo>
                  <a:lnTo>
                    <a:pt x="992" y="340"/>
                  </a:lnTo>
                  <a:lnTo>
                    <a:pt x="1134" y="198"/>
                  </a:lnTo>
                  <a:lnTo>
                    <a:pt x="1105" y="142"/>
                  </a:lnTo>
                  <a:lnTo>
                    <a:pt x="964" y="198"/>
                  </a:lnTo>
                  <a:lnTo>
                    <a:pt x="935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37" y="113"/>
                  </a:lnTo>
                  <a:lnTo>
                    <a:pt x="623" y="57"/>
                  </a:lnTo>
                  <a:lnTo>
                    <a:pt x="538" y="57"/>
                  </a:lnTo>
                  <a:lnTo>
                    <a:pt x="4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38286731-9A44-494F-9A73-D2CC3B95F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1736"/>
              <a:ext cx="935" cy="1247"/>
            </a:xfrm>
            <a:custGeom>
              <a:avLst/>
              <a:gdLst>
                <a:gd name="T0" fmla="*/ 765 w 935"/>
                <a:gd name="T1" fmla="*/ 0 h 1247"/>
                <a:gd name="T2" fmla="*/ 935 w 935"/>
                <a:gd name="T3" fmla="*/ 255 h 1247"/>
                <a:gd name="T4" fmla="*/ 879 w 935"/>
                <a:gd name="T5" fmla="*/ 312 h 1247"/>
                <a:gd name="T6" fmla="*/ 907 w 935"/>
                <a:gd name="T7" fmla="*/ 425 h 1247"/>
                <a:gd name="T8" fmla="*/ 822 w 935"/>
                <a:gd name="T9" fmla="*/ 538 h 1247"/>
                <a:gd name="T10" fmla="*/ 652 w 935"/>
                <a:gd name="T11" fmla="*/ 623 h 1247"/>
                <a:gd name="T12" fmla="*/ 652 w 935"/>
                <a:gd name="T13" fmla="*/ 765 h 1247"/>
                <a:gd name="T14" fmla="*/ 510 w 935"/>
                <a:gd name="T15" fmla="*/ 964 h 1247"/>
                <a:gd name="T16" fmla="*/ 538 w 935"/>
                <a:gd name="T17" fmla="*/ 1077 h 1247"/>
                <a:gd name="T18" fmla="*/ 482 w 935"/>
                <a:gd name="T19" fmla="*/ 1162 h 1247"/>
                <a:gd name="T20" fmla="*/ 368 w 935"/>
                <a:gd name="T21" fmla="*/ 1247 h 1247"/>
                <a:gd name="T22" fmla="*/ 340 w 935"/>
                <a:gd name="T23" fmla="*/ 1190 h 1247"/>
                <a:gd name="T24" fmla="*/ 368 w 935"/>
                <a:gd name="T25" fmla="*/ 1134 h 1247"/>
                <a:gd name="T26" fmla="*/ 283 w 935"/>
                <a:gd name="T27" fmla="*/ 1105 h 1247"/>
                <a:gd name="T28" fmla="*/ 227 w 935"/>
                <a:gd name="T29" fmla="*/ 1020 h 1247"/>
                <a:gd name="T30" fmla="*/ 142 w 935"/>
                <a:gd name="T31" fmla="*/ 1020 h 1247"/>
                <a:gd name="T32" fmla="*/ 56 w 935"/>
                <a:gd name="T33" fmla="*/ 935 h 1247"/>
                <a:gd name="T34" fmla="*/ 56 w 935"/>
                <a:gd name="T35" fmla="*/ 879 h 1247"/>
                <a:gd name="T36" fmla="*/ 113 w 935"/>
                <a:gd name="T37" fmla="*/ 850 h 1247"/>
                <a:gd name="T38" fmla="*/ 56 w 935"/>
                <a:gd name="T39" fmla="*/ 822 h 1247"/>
                <a:gd name="T40" fmla="*/ 85 w 935"/>
                <a:gd name="T41" fmla="*/ 765 h 1247"/>
                <a:gd name="T42" fmla="*/ 28 w 935"/>
                <a:gd name="T43" fmla="*/ 652 h 1247"/>
                <a:gd name="T44" fmla="*/ 28 w 935"/>
                <a:gd name="T45" fmla="*/ 538 h 1247"/>
                <a:gd name="T46" fmla="*/ 0 w 935"/>
                <a:gd name="T47" fmla="*/ 453 h 1247"/>
                <a:gd name="T48" fmla="*/ 56 w 935"/>
                <a:gd name="T49" fmla="*/ 312 h 1247"/>
                <a:gd name="T50" fmla="*/ 198 w 935"/>
                <a:gd name="T51" fmla="*/ 368 h 1247"/>
                <a:gd name="T52" fmla="*/ 368 w 935"/>
                <a:gd name="T53" fmla="*/ 368 h 1247"/>
                <a:gd name="T54" fmla="*/ 397 w 935"/>
                <a:gd name="T55" fmla="*/ 255 h 1247"/>
                <a:gd name="T56" fmla="*/ 482 w 935"/>
                <a:gd name="T57" fmla="*/ 255 h 1247"/>
                <a:gd name="T58" fmla="*/ 538 w 935"/>
                <a:gd name="T59" fmla="*/ 170 h 1247"/>
                <a:gd name="T60" fmla="*/ 595 w 935"/>
                <a:gd name="T61" fmla="*/ 170 h 1247"/>
                <a:gd name="T62" fmla="*/ 652 w 935"/>
                <a:gd name="T63" fmla="*/ 56 h 1247"/>
                <a:gd name="T64" fmla="*/ 652 w 935"/>
                <a:gd name="T65" fmla="*/ 0 h 1247"/>
                <a:gd name="T66" fmla="*/ 765 w 935"/>
                <a:gd name="T6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1247">
                  <a:moveTo>
                    <a:pt x="765" y="0"/>
                  </a:moveTo>
                  <a:lnTo>
                    <a:pt x="935" y="255"/>
                  </a:lnTo>
                  <a:lnTo>
                    <a:pt x="879" y="312"/>
                  </a:lnTo>
                  <a:lnTo>
                    <a:pt x="907" y="425"/>
                  </a:lnTo>
                  <a:lnTo>
                    <a:pt x="822" y="538"/>
                  </a:lnTo>
                  <a:lnTo>
                    <a:pt x="652" y="623"/>
                  </a:lnTo>
                  <a:lnTo>
                    <a:pt x="652" y="765"/>
                  </a:lnTo>
                  <a:lnTo>
                    <a:pt x="510" y="964"/>
                  </a:lnTo>
                  <a:lnTo>
                    <a:pt x="538" y="1077"/>
                  </a:lnTo>
                  <a:lnTo>
                    <a:pt x="482" y="1162"/>
                  </a:lnTo>
                  <a:lnTo>
                    <a:pt x="368" y="1247"/>
                  </a:lnTo>
                  <a:lnTo>
                    <a:pt x="340" y="1190"/>
                  </a:lnTo>
                  <a:lnTo>
                    <a:pt x="368" y="1134"/>
                  </a:lnTo>
                  <a:lnTo>
                    <a:pt x="283" y="1105"/>
                  </a:lnTo>
                  <a:lnTo>
                    <a:pt x="227" y="1020"/>
                  </a:lnTo>
                  <a:lnTo>
                    <a:pt x="142" y="1020"/>
                  </a:lnTo>
                  <a:lnTo>
                    <a:pt x="56" y="935"/>
                  </a:lnTo>
                  <a:lnTo>
                    <a:pt x="56" y="879"/>
                  </a:lnTo>
                  <a:lnTo>
                    <a:pt x="113" y="850"/>
                  </a:lnTo>
                  <a:lnTo>
                    <a:pt x="56" y="822"/>
                  </a:lnTo>
                  <a:lnTo>
                    <a:pt x="85" y="765"/>
                  </a:lnTo>
                  <a:lnTo>
                    <a:pt x="28" y="652"/>
                  </a:lnTo>
                  <a:lnTo>
                    <a:pt x="28" y="538"/>
                  </a:lnTo>
                  <a:lnTo>
                    <a:pt x="0" y="453"/>
                  </a:lnTo>
                  <a:lnTo>
                    <a:pt x="56" y="312"/>
                  </a:lnTo>
                  <a:lnTo>
                    <a:pt x="198" y="368"/>
                  </a:lnTo>
                  <a:lnTo>
                    <a:pt x="368" y="368"/>
                  </a:lnTo>
                  <a:lnTo>
                    <a:pt x="397" y="255"/>
                  </a:lnTo>
                  <a:lnTo>
                    <a:pt x="482" y="255"/>
                  </a:lnTo>
                  <a:lnTo>
                    <a:pt x="538" y="170"/>
                  </a:lnTo>
                  <a:lnTo>
                    <a:pt x="595" y="170"/>
                  </a:lnTo>
                  <a:lnTo>
                    <a:pt x="652" y="56"/>
                  </a:lnTo>
                  <a:lnTo>
                    <a:pt x="652" y="0"/>
                  </a:lnTo>
                  <a:lnTo>
                    <a:pt x="76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BC35156C-0245-438F-A1EE-6BB690D30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34"/>
              <a:ext cx="709" cy="680"/>
            </a:xfrm>
            <a:custGeom>
              <a:avLst/>
              <a:gdLst>
                <a:gd name="T0" fmla="*/ 397 w 709"/>
                <a:gd name="T1" fmla="*/ 0 h 680"/>
                <a:gd name="T2" fmla="*/ 284 w 709"/>
                <a:gd name="T3" fmla="*/ 113 h 680"/>
                <a:gd name="T4" fmla="*/ 142 w 709"/>
                <a:gd name="T5" fmla="*/ 85 h 680"/>
                <a:gd name="T6" fmla="*/ 0 w 709"/>
                <a:gd name="T7" fmla="*/ 283 h 680"/>
                <a:gd name="T8" fmla="*/ 85 w 709"/>
                <a:gd name="T9" fmla="*/ 340 h 680"/>
                <a:gd name="T10" fmla="*/ 57 w 709"/>
                <a:gd name="T11" fmla="*/ 510 h 680"/>
                <a:gd name="T12" fmla="*/ 256 w 709"/>
                <a:gd name="T13" fmla="*/ 680 h 680"/>
                <a:gd name="T14" fmla="*/ 341 w 709"/>
                <a:gd name="T15" fmla="*/ 595 h 680"/>
                <a:gd name="T16" fmla="*/ 426 w 709"/>
                <a:gd name="T17" fmla="*/ 623 h 680"/>
                <a:gd name="T18" fmla="*/ 709 w 709"/>
                <a:gd name="T19" fmla="*/ 510 h 680"/>
                <a:gd name="T20" fmla="*/ 681 w 709"/>
                <a:gd name="T21" fmla="*/ 170 h 680"/>
                <a:gd name="T22" fmla="*/ 539 w 709"/>
                <a:gd name="T23" fmla="*/ 28 h 680"/>
                <a:gd name="T24" fmla="*/ 511 w 709"/>
                <a:gd name="T25" fmla="*/ 113 h 680"/>
                <a:gd name="T26" fmla="*/ 397 w 709"/>
                <a:gd name="T2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9" h="680">
                  <a:moveTo>
                    <a:pt x="397" y="0"/>
                  </a:moveTo>
                  <a:lnTo>
                    <a:pt x="284" y="113"/>
                  </a:lnTo>
                  <a:lnTo>
                    <a:pt x="142" y="85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57" y="510"/>
                  </a:lnTo>
                  <a:lnTo>
                    <a:pt x="256" y="680"/>
                  </a:lnTo>
                  <a:lnTo>
                    <a:pt x="341" y="595"/>
                  </a:lnTo>
                  <a:lnTo>
                    <a:pt x="426" y="623"/>
                  </a:lnTo>
                  <a:lnTo>
                    <a:pt x="709" y="510"/>
                  </a:lnTo>
                  <a:lnTo>
                    <a:pt x="681" y="170"/>
                  </a:lnTo>
                  <a:lnTo>
                    <a:pt x="539" y="28"/>
                  </a:lnTo>
                  <a:lnTo>
                    <a:pt x="511" y="113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57257911-AFF2-4085-A526-8A8A39A5F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3465"/>
              <a:ext cx="708" cy="879"/>
            </a:xfrm>
            <a:custGeom>
              <a:avLst/>
              <a:gdLst>
                <a:gd name="T0" fmla="*/ 340 w 708"/>
                <a:gd name="T1" fmla="*/ 0 h 879"/>
                <a:gd name="T2" fmla="*/ 85 w 708"/>
                <a:gd name="T3" fmla="*/ 28 h 879"/>
                <a:gd name="T4" fmla="*/ 28 w 708"/>
                <a:gd name="T5" fmla="*/ 57 h 879"/>
                <a:gd name="T6" fmla="*/ 0 w 708"/>
                <a:gd name="T7" fmla="*/ 255 h 879"/>
                <a:gd name="T8" fmla="*/ 56 w 708"/>
                <a:gd name="T9" fmla="*/ 312 h 879"/>
                <a:gd name="T10" fmla="*/ 0 w 708"/>
                <a:gd name="T11" fmla="*/ 482 h 879"/>
                <a:gd name="T12" fmla="*/ 85 w 708"/>
                <a:gd name="T13" fmla="*/ 539 h 879"/>
                <a:gd name="T14" fmla="*/ 85 w 708"/>
                <a:gd name="T15" fmla="*/ 680 h 879"/>
                <a:gd name="T16" fmla="*/ 28 w 708"/>
                <a:gd name="T17" fmla="*/ 822 h 879"/>
                <a:gd name="T18" fmla="*/ 226 w 708"/>
                <a:gd name="T19" fmla="*/ 879 h 879"/>
                <a:gd name="T20" fmla="*/ 368 w 708"/>
                <a:gd name="T21" fmla="*/ 879 h 879"/>
                <a:gd name="T22" fmla="*/ 396 w 708"/>
                <a:gd name="T23" fmla="*/ 709 h 879"/>
                <a:gd name="T24" fmla="*/ 311 w 708"/>
                <a:gd name="T25" fmla="*/ 652 h 879"/>
                <a:gd name="T26" fmla="*/ 453 w 708"/>
                <a:gd name="T27" fmla="*/ 454 h 879"/>
                <a:gd name="T28" fmla="*/ 595 w 708"/>
                <a:gd name="T29" fmla="*/ 482 h 879"/>
                <a:gd name="T30" fmla="*/ 708 w 708"/>
                <a:gd name="T31" fmla="*/ 369 h 879"/>
                <a:gd name="T32" fmla="*/ 680 w 708"/>
                <a:gd name="T33" fmla="*/ 284 h 879"/>
                <a:gd name="T34" fmla="*/ 425 w 708"/>
                <a:gd name="T35" fmla="*/ 170 h 879"/>
                <a:gd name="T36" fmla="*/ 340 w 708"/>
                <a:gd name="T37" fmla="*/ 85 h 879"/>
                <a:gd name="T38" fmla="*/ 340 w 708"/>
                <a:gd name="T3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8" h="879">
                  <a:moveTo>
                    <a:pt x="340" y="0"/>
                  </a:moveTo>
                  <a:lnTo>
                    <a:pt x="85" y="28"/>
                  </a:lnTo>
                  <a:lnTo>
                    <a:pt x="28" y="57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0" y="482"/>
                  </a:lnTo>
                  <a:lnTo>
                    <a:pt x="85" y="539"/>
                  </a:lnTo>
                  <a:lnTo>
                    <a:pt x="85" y="680"/>
                  </a:lnTo>
                  <a:lnTo>
                    <a:pt x="28" y="822"/>
                  </a:lnTo>
                  <a:lnTo>
                    <a:pt x="226" y="879"/>
                  </a:lnTo>
                  <a:lnTo>
                    <a:pt x="368" y="879"/>
                  </a:lnTo>
                  <a:lnTo>
                    <a:pt x="396" y="709"/>
                  </a:lnTo>
                  <a:lnTo>
                    <a:pt x="311" y="652"/>
                  </a:lnTo>
                  <a:lnTo>
                    <a:pt x="453" y="454"/>
                  </a:lnTo>
                  <a:lnTo>
                    <a:pt x="595" y="482"/>
                  </a:lnTo>
                  <a:lnTo>
                    <a:pt x="708" y="369"/>
                  </a:lnTo>
                  <a:lnTo>
                    <a:pt x="680" y="284"/>
                  </a:lnTo>
                  <a:lnTo>
                    <a:pt x="425" y="170"/>
                  </a:lnTo>
                  <a:lnTo>
                    <a:pt x="340" y="85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7D819B30-36C4-45D0-9D13-4760815F1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712"/>
              <a:ext cx="1503" cy="1843"/>
            </a:xfrm>
            <a:custGeom>
              <a:avLst/>
              <a:gdLst>
                <a:gd name="T0" fmla="*/ 113 w 1503"/>
                <a:gd name="T1" fmla="*/ 964 h 1843"/>
                <a:gd name="T2" fmla="*/ 0 w 1503"/>
                <a:gd name="T3" fmla="*/ 794 h 1843"/>
                <a:gd name="T4" fmla="*/ 57 w 1503"/>
                <a:gd name="T5" fmla="*/ 709 h 1843"/>
                <a:gd name="T6" fmla="*/ 0 w 1503"/>
                <a:gd name="T7" fmla="*/ 596 h 1843"/>
                <a:gd name="T8" fmla="*/ 57 w 1503"/>
                <a:gd name="T9" fmla="*/ 511 h 1843"/>
                <a:gd name="T10" fmla="*/ 284 w 1503"/>
                <a:gd name="T11" fmla="*/ 482 h 1843"/>
                <a:gd name="T12" fmla="*/ 312 w 1503"/>
                <a:gd name="T13" fmla="*/ 256 h 1843"/>
                <a:gd name="T14" fmla="*/ 397 w 1503"/>
                <a:gd name="T15" fmla="*/ 85 h 1843"/>
                <a:gd name="T16" fmla="*/ 482 w 1503"/>
                <a:gd name="T17" fmla="*/ 85 h 1843"/>
                <a:gd name="T18" fmla="*/ 652 w 1503"/>
                <a:gd name="T19" fmla="*/ 114 h 1843"/>
                <a:gd name="T20" fmla="*/ 851 w 1503"/>
                <a:gd name="T21" fmla="*/ 0 h 1843"/>
                <a:gd name="T22" fmla="*/ 879 w 1503"/>
                <a:gd name="T23" fmla="*/ 170 h 1843"/>
                <a:gd name="T24" fmla="*/ 964 w 1503"/>
                <a:gd name="T25" fmla="*/ 284 h 1843"/>
                <a:gd name="T26" fmla="*/ 1106 w 1503"/>
                <a:gd name="T27" fmla="*/ 284 h 1843"/>
                <a:gd name="T28" fmla="*/ 1162 w 1503"/>
                <a:gd name="T29" fmla="*/ 341 h 1843"/>
                <a:gd name="T30" fmla="*/ 1361 w 1503"/>
                <a:gd name="T31" fmla="*/ 369 h 1843"/>
                <a:gd name="T32" fmla="*/ 1361 w 1503"/>
                <a:gd name="T33" fmla="*/ 426 h 1843"/>
                <a:gd name="T34" fmla="*/ 1446 w 1503"/>
                <a:gd name="T35" fmla="*/ 482 h 1843"/>
                <a:gd name="T36" fmla="*/ 1418 w 1503"/>
                <a:gd name="T37" fmla="*/ 567 h 1843"/>
                <a:gd name="T38" fmla="*/ 1503 w 1503"/>
                <a:gd name="T39" fmla="*/ 681 h 1843"/>
                <a:gd name="T40" fmla="*/ 1446 w 1503"/>
                <a:gd name="T41" fmla="*/ 709 h 1843"/>
                <a:gd name="T42" fmla="*/ 1446 w 1503"/>
                <a:gd name="T43" fmla="*/ 766 h 1843"/>
                <a:gd name="T44" fmla="*/ 1389 w 1503"/>
                <a:gd name="T45" fmla="*/ 823 h 1843"/>
                <a:gd name="T46" fmla="*/ 1446 w 1503"/>
                <a:gd name="T47" fmla="*/ 936 h 1843"/>
                <a:gd name="T48" fmla="*/ 1389 w 1503"/>
                <a:gd name="T49" fmla="*/ 1021 h 1843"/>
                <a:gd name="T50" fmla="*/ 1446 w 1503"/>
                <a:gd name="T51" fmla="*/ 1106 h 1843"/>
                <a:gd name="T52" fmla="*/ 1389 w 1503"/>
                <a:gd name="T53" fmla="*/ 1134 h 1843"/>
                <a:gd name="T54" fmla="*/ 1418 w 1503"/>
                <a:gd name="T55" fmla="*/ 1191 h 1843"/>
                <a:gd name="T56" fmla="*/ 1503 w 1503"/>
                <a:gd name="T57" fmla="*/ 1333 h 1843"/>
                <a:gd name="T58" fmla="*/ 1333 w 1503"/>
                <a:gd name="T59" fmla="*/ 1276 h 1843"/>
                <a:gd name="T60" fmla="*/ 1361 w 1503"/>
                <a:gd name="T61" fmla="*/ 1390 h 1843"/>
                <a:gd name="T62" fmla="*/ 1304 w 1503"/>
                <a:gd name="T63" fmla="*/ 1616 h 1843"/>
                <a:gd name="T64" fmla="*/ 1361 w 1503"/>
                <a:gd name="T65" fmla="*/ 1645 h 1843"/>
                <a:gd name="T66" fmla="*/ 1418 w 1503"/>
                <a:gd name="T67" fmla="*/ 1786 h 1843"/>
                <a:gd name="T68" fmla="*/ 1361 w 1503"/>
                <a:gd name="T69" fmla="*/ 1843 h 1843"/>
                <a:gd name="T70" fmla="*/ 1162 w 1503"/>
                <a:gd name="T71" fmla="*/ 1730 h 1843"/>
                <a:gd name="T72" fmla="*/ 1106 w 1503"/>
                <a:gd name="T73" fmla="*/ 1730 h 1843"/>
                <a:gd name="T74" fmla="*/ 1021 w 1503"/>
                <a:gd name="T75" fmla="*/ 1645 h 1843"/>
                <a:gd name="T76" fmla="*/ 992 w 1503"/>
                <a:gd name="T77" fmla="*/ 1560 h 1843"/>
                <a:gd name="T78" fmla="*/ 907 w 1503"/>
                <a:gd name="T79" fmla="*/ 1560 h 1843"/>
                <a:gd name="T80" fmla="*/ 709 w 1503"/>
                <a:gd name="T81" fmla="*/ 1418 h 1843"/>
                <a:gd name="T82" fmla="*/ 539 w 1503"/>
                <a:gd name="T83" fmla="*/ 1503 h 1843"/>
                <a:gd name="T84" fmla="*/ 482 w 1503"/>
                <a:gd name="T85" fmla="*/ 1475 h 1843"/>
                <a:gd name="T86" fmla="*/ 482 w 1503"/>
                <a:gd name="T87" fmla="*/ 1219 h 1843"/>
                <a:gd name="T88" fmla="*/ 397 w 1503"/>
                <a:gd name="T89" fmla="*/ 1106 h 1843"/>
                <a:gd name="T90" fmla="*/ 113 w 1503"/>
                <a:gd name="T91" fmla="*/ 96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3" h="1843">
                  <a:moveTo>
                    <a:pt x="113" y="964"/>
                  </a:moveTo>
                  <a:lnTo>
                    <a:pt x="0" y="794"/>
                  </a:lnTo>
                  <a:lnTo>
                    <a:pt x="57" y="709"/>
                  </a:lnTo>
                  <a:lnTo>
                    <a:pt x="0" y="596"/>
                  </a:lnTo>
                  <a:lnTo>
                    <a:pt x="57" y="511"/>
                  </a:lnTo>
                  <a:lnTo>
                    <a:pt x="284" y="482"/>
                  </a:lnTo>
                  <a:lnTo>
                    <a:pt x="312" y="256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652" y="114"/>
                  </a:lnTo>
                  <a:lnTo>
                    <a:pt x="851" y="0"/>
                  </a:lnTo>
                  <a:lnTo>
                    <a:pt x="879" y="170"/>
                  </a:lnTo>
                  <a:lnTo>
                    <a:pt x="964" y="284"/>
                  </a:lnTo>
                  <a:lnTo>
                    <a:pt x="1106" y="284"/>
                  </a:lnTo>
                  <a:lnTo>
                    <a:pt x="1162" y="341"/>
                  </a:lnTo>
                  <a:lnTo>
                    <a:pt x="1361" y="369"/>
                  </a:lnTo>
                  <a:lnTo>
                    <a:pt x="1361" y="426"/>
                  </a:lnTo>
                  <a:lnTo>
                    <a:pt x="1446" y="482"/>
                  </a:lnTo>
                  <a:lnTo>
                    <a:pt x="1418" y="567"/>
                  </a:lnTo>
                  <a:lnTo>
                    <a:pt x="1503" y="681"/>
                  </a:lnTo>
                  <a:lnTo>
                    <a:pt x="1446" y="709"/>
                  </a:lnTo>
                  <a:lnTo>
                    <a:pt x="1446" y="766"/>
                  </a:lnTo>
                  <a:lnTo>
                    <a:pt x="1389" y="823"/>
                  </a:lnTo>
                  <a:lnTo>
                    <a:pt x="1446" y="936"/>
                  </a:lnTo>
                  <a:lnTo>
                    <a:pt x="1389" y="1021"/>
                  </a:lnTo>
                  <a:lnTo>
                    <a:pt x="1446" y="1106"/>
                  </a:lnTo>
                  <a:lnTo>
                    <a:pt x="1389" y="1134"/>
                  </a:lnTo>
                  <a:lnTo>
                    <a:pt x="1418" y="1191"/>
                  </a:lnTo>
                  <a:lnTo>
                    <a:pt x="1503" y="1333"/>
                  </a:lnTo>
                  <a:lnTo>
                    <a:pt x="1333" y="1276"/>
                  </a:lnTo>
                  <a:lnTo>
                    <a:pt x="1361" y="1390"/>
                  </a:lnTo>
                  <a:lnTo>
                    <a:pt x="1304" y="1616"/>
                  </a:lnTo>
                  <a:lnTo>
                    <a:pt x="1361" y="1645"/>
                  </a:lnTo>
                  <a:lnTo>
                    <a:pt x="1418" y="1786"/>
                  </a:lnTo>
                  <a:lnTo>
                    <a:pt x="1361" y="1843"/>
                  </a:lnTo>
                  <a:lnTo>
                    <a:pt x="1162" y="1730"/>
                  </a:lnTo>
                  <a:lnTo>
                    <a:pt x="1106" y="1730"/>
                  </a:lnTo>
                  <a:lnTo>
                    <a:pt x="1021" y="1645"/>
                  </a:lnTo>
                  <a:lnTo>
                    <a:pt x="992" y="1560"/>
                  </a:lnTo>
                  <a:lnTo>
                    <a:pt x="907" y="1560"/>
                  </a:lnTo>
                  <a:lnTo>
                    <a:pt x="709" y="1418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82" y="1219"/>
                  </a:lnTo>
                  <a:lnTo>
                    <a:pt x="397" y="1106"/>
                  </a:lnTo>
                  <a:lnTo>
                    <a:pt x="113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>
              <a:extLst>
                <a:ext uri="{FF2B5EF4-FFF2-40B4-BE49-F238E27FC236}">
                  <a16:creationId xmlns:a16="http://schemas.microsoft.com/office/drawing/2014/main" id="{53BB2E8E-0802-4306-BCEF-E93BE846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676"/>
              <a:ext cx="1163" cy="1304"/>
            </a:xfrm>
            <a:custGeom>
              <a:avLst/>
              <a:gdLst>
                <a:gd name="T0" fmla="*/ 170 w 1163"/>
                <a:gd name="T1" fmla="*/ 1304 h 1304"/>
                <a:gd name="T2" fmla="*/ 57 w 1163"/>
                <a:gd name="T3" fmla="*/ 1219 h 1304"/>
                <a:gd name="T4" fmla="*/ 114 w 1163"/>
                <a:gd name="T5" fmla="*/ 1049 h 1304"/>
                <a:gd name="T6" fmla="*/ 29 w 1163"/>
                <a:gd name="T7" fmla="*/ 936 h 1304"/>
                <a:gd name="T8" fmla="*/ 114 w 1163"/>
                <a:gd name="T9" fmla="*/ 794 h 1304"/>
                <a:gd name="T10" fmla="*/ 0 w 1163"/>
                <a:gd name="T11" fmla="*/ 681 h 1304"/>
                <a:gd name="T12" fmla="*/ 57 w 1163"/>
                <a:gd name="T13" fmla="*/ 539 h 1304"/>
                <a:gd name="T14" fmla="*/ 0 w 1163"/>
                <a:gd name="T15" fmla="*/ 482 h 1304"/>
                <a:gd name="T16" fmla="*/ 85 w 1163"/>
                <a:gd name="T17" fmla="*/ 199 h 1304"/>
                <a:gd name="T18" fmla="*/ 85 w 1163"/>
                <a:gd name="T19" fmla="*/ 85 h 1304"/>
                <a:gd name="T20" fmla="*/ 170 w 1163"/>
                <a:gd name="T21" fmla="*/ 0 h 1304"/>
                <a:gd name="T22" fmla="*/ 454 w 1163"/>
                <a:gd name="T23" fmla="*/ 142 h 1304"/>
                <a:gd name="T24" fmla="*/ 539 w 1163"/>
                <a:gd name="T25" fmla="*/ 255 h 1304"/>
                <a:gd name="T26" fmla="*/ 539 w 1163"/>
                <a:gd name="T27" fmla="*/ 511 h 1304"/>
                <a:gd name="T28" fmla="*/ 596 w 1163"/>
                <a:gd name="T29" fmla="*/ 539 h 1304"/>
                <a:gd name="T30" fmla="*/ 766 w 1163"/>
                <a:gd name="T31" fmla="*/ 454 h 1304"/>
                <a:gd name="T32" fmla="*/ 964 w 1163"/>
                <a:gd name="T33" fmla="*/ 596 h 1304"/>
                <a:gd name="T34" fmla="*/ 1049 w 1163"/>
                <a:gd name="T35" fmla="*/ 596 h 1304"/>
                <a:gd name="T36" fmla="*/ 1078 w 1163"/>
                <a:gd name="T37" fmla="*/ 681 h 1304"/>
                <a:gd name="T38" fmla="*/ 1163 w 1163"/>
                <a:gd name="T39" fmla="*/ 766 h 1304"/>
                <a:gd name="T40" fmla="*/ 1106 w 1163"/>
                <a:gd name="T41" fmla="*/ 794 h 1304"/>
                <a:gd name="T42" fmla="*/ 1078 w 1163"/>
                <a:gd name="T43" fmla="*/ 766 h 1304"/>
                <a:gd name="T44" fmla="*/ 1021 w 1163"/>
                <a:gd name="T45" fmla="*/ 737 h 1304"/>
                <a:gd name="T46" fmla="*/ 993 w 1163"/>
                <a:gd name="T47" fmla="*/ 794 h 1304"/>
                <a:gd name="T48" fmla="*/ 879 w 1163"/>
                <a:gd name="T49" fmla="*/ 766 h 1304"/>
                <a:gd name="T50" fmla="*/ 794 w 1163"/>
                <a:gd name="T51" fmla="*/ 964 h 1304"/>
                <a:gd name="T52" fmla="*/ 709 w 1163"/>
                <a:gd name="T53" fmla="*/ 1021 h 1304"/>
                <a:gd name="T54" fmla="*/ 624 w 1163"/>
                <a:gd name="T55" fmla="*/ 1134 h 1304"/>
                <a:gd name="T56" fmla="*/ 312 w 1163"/>
                <a:gd name="T57" fmla="*/ 1276 h 1304"/>
                <a:gd name="T58" fmla="*/ 256 w 1163"/>
                <a:gd name="T59" fmla="*/ 1248 h 1304"/>
                <a:gd name="T60" fmla="*/ 170 w 1163"/>
                <a:gd name="T6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3" h="1304">
                  <a:moveTo>
                    <a:pt x="170" y="1304"/>
                  </a:moveTo>
                  <a:lnTo>
                    <a:pt x="57" y="1219"/>
                  </a:lnTo>
                  <a:lnTo>
                    <a:pt x="114" y="1049"/>
                  </a:lnTo>
                  <a:lnTo>
                    <a:pt x="29" y="936"/>
                  </a:lnTo>
                  <a:lnTo>
                    <a:pt x="114" y="794"/>
                  </a:lnTo>
                  <a:lnTo>
                    <a:pt x="0" y="681"/>
                  </a:lnTo>
                  <a:lnTo>
                    <a:pt x="57" y="539"/>
                  </a:lnTo>
                  <a:lnTo>
                    <a:pt x="0" y="48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70" y="0"/>
                  </a:lnTo>
                  <a:lnTo>
                    <a:pt x="454" y="142"/>
                  </a:lnTo>
                  <a:lnTo>
                    <a:pt x="539" y="255"/>
                  </a:lnTo>
                  <a:lnTo>
                    <a:pt x="539" y="511"/>
                  </a:lnTo>
                  <a:lnTo>
                    <a:pt x="596" y="539"/>
                  </a:lnTo>
                  <a:lnTo>
                    <a:pt x="766" y="454"/>
                  </a:lnTo>
                  <a:lnTo>
                    <a:pt x="964" y="596"/>
                  </a:lnTo>
                  <a:lnTo>
                    <a:pt x="1049" y="596"/>
                  </a:lnTo>
                  <a:lnTo>
                    <a:pt x="1078" y="681"/>
                  </a:lnTo>
                  <a:lnTo>
                    <a:pt x="1163" y="766"/>
                  </a:lnTo>
                  <a:lnTo>
                    <a:pt x="1106" y="794"/>
                  </a:lnTo>
                  <a:lnTo>
                    <a:pt x="1078" y="766"/>
                  </a:lnTo>
                  <a:lnTo>
                    <a:pt x="1021" y="737"/>
                  </a:lnTo>
                  <a:lnTo>
                    <a:pt x="993" y="794"/>
                  </a:lnTo>
                  <a:lnTo>
                    <a:pt x="879" y="766"/>
                  </a:lnTo>
                  <a:lnTo>
                    <a:pt x="794" y="964"/>
                  </a:lnTo>
                  <a:lnTo>
                    <a:pt x="709" y="1021"/>
                  </a:lnTo>
                  <a:lnTo>
                    <a:pt x="624" y="1134"/>
                  </a:lnTo>
                  <a:lnTo>
                    <a:pt x="312" y="1276"/>
                  </a:lnTo>
                  <a:lnTo>
                    <a:pt x="256" y="1248"/>
                  </a:lnTo>
                  <a:lnTo>
                    <a:pt x="17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1" name="Freeform 291">
              <a:extLst>
                <a:ext uri="{FF2B5EF4-FFF2-40B4-BE49-F238E27FC236}">
                  <a16:creationId xmlns:a16="http://schemas.microsoft.com/office/drawing/2014/main" id="{EDE6E7FD-7E73-4021-8FFA-D1DE61965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2246"/>
              <a:ext cx="1020" cy="822"/>
            </a:xfrm>
            <a:custGeom>
              <a:avLst/>
              <a:gdLst>
                <a:gd name="T0" fmla="*/ 85 w 1020"/>
                <a:gd name="T1" fmla="*/ 822 h 822"/>
                <a:gd name="T2" fmla="*/ 0 w 1020"/>
                <a:gd name="T3" fmla="*/ 510 h 822"/>
                <a:gd name="T4" fmla="*/ 113 w 1020"/>
                <a:gd name="T5" fmla="*/ 454 h 822"/>
                <a:gd name="T6" fmla="*/ 170 w 1020"/>
                <a:gd name="T7" fmla="*/ 340 h 822"/>
                <a:gd name="T8" fmla="*/ 283 w 1020"/>
                <a:gd name="T9" fmla="*/ 312 h 822"/>
                <a:gd name="T10" fmla="*/ 368 w 1020"/>
                <a:gd name="T11" fmla="*/ 340 h 822"/>
                <a:gd name="T12" fmla="*/ 482 w 1020"/>
                <a:gd name="T13" fmla="*/ 283 h 822"/>
                <a:gd name="T14" fmla="*/ 482 w 1020"/>
                <a:gd name="T15" fmla="*/ 198 h 822"/>
                <a:gd name="T16" fmla="*/ 595 w 1020"/>
                <a:gd name="T17" fmla="*/ 85 h 822"/>
                <a:gd name="T18" fmla="*/ 709 w 1020"/>
                <a:gd name="T19" fmla="*/ 113 h 822"/>
                <a:gd name="T20" fmla="*/ 765 w 1020"/>
                <a:gd name="T21" fmla="*/ 57 h 822"/>
                <a:gd name="T22" fmla="*/ 907 w 1020"/>
                <a:gd name="T23" fmla="*/ 0 h 822"/>
                <a:gd name="T24" fmla="*/ 935 w 1020"/>
                <a:gd name="T25" fmla="*/ 28 h 822"/>
                <a:gd name="T26" fmla="*/ 935 w 1020"/>
                <a:gd name="T27" fmla="*/ 255 h 822"/>
                <a:gd name="T28" fmla="*/ 1020 w 1020"/>
                <a:gd name="T29" fmla="*/ 312 h 822"/>
                <a:gd name="T30" fmla="*/ 992 w 1020"/>
                <a:gd name="T31" fmla="*/ 369 h 822"/>
                <a:gd name="T32" fmla="*/ 907 w 1020"/>
                <a:gd name="T33" fmla="*/ 454 h 822"/>
                <a:gd name="T34" fmla="*/ 850 w 1020"/>
                <a:gd name="T35" fmla="*/ 680 h 822"/>
                <a:gd name="T36" fmla="*/ 510 w 1020"/>
                <a:gd name="T37" fmla="*/ 709 h 822"/>
                <a:gd name="T38" fmla="*/ 482 w 1020"/>
                <a:gd name="T39" fmla="*/ 765 h 822"/>
                <a:gd name="T40" fmla="*/ 312 w 1020"/>
                <a:gd name="T41" fmla="*/ 737 h 822"/>
                <a:gd name="T42" fmla="*/ 227 w 1020"/>
                <a:gd name="T43" fmla="*/ 794 h 822"/>
                <a:gd name="T44" fmla="*/ 85 w 1020"/>
                <a:gd name="T4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822">
                  <a:moveTo>
                    <a:pt x="85" y="822"/>
                  </a:moveTo>
                  <a:lnTo>
                    <a:pt x="0" y="510"/>
                  </a:lnTo>
                  <a:lnTo>
                    <a:pt x="113" y="454"/>
                  </a:lnTo>
                  <a:lnTo>
                    <a:pt x="170" y="340"/>
                  </a:lnTo>
                  <a:lnTo>
                    <a:pt x="283" y="312"/>
                  </a:lnTo>
                  <a:lnTo>
                    <a:pt x="368" y="340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95" y="85"/>
                  </a:lnTo>
                  <a:lnTo>
                    <a:pt x="709" y="113"/>
                  </a:lnTo>
                  <a:lnTo>
                    <a:pt x="765" y="57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255"/>
                  </a:lnTo>
                  <a:lnTo>
                    <a:pt x="1020" y="312"/>
                  </a:lnTo>
                  <a:lnTo>
                    <a:pt x="992" y="369"/>
                  </a:lnTo>
                  <a:lnTo>
                    <a:pt x="907" y="454"/>
                  </a:lnTo>
                  <a:lnTo>
                    <a:pt x="850" y="680"/>
                  </a:lnTo>
                  <a:lnTo>
                    <a:pt x="510" y="709"/>
                  </a:lnTo>
                  <a:lnTo>
                    <a:pt x="482" y="765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85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>
              <a:extLst>
                <a:ext uri="{FF2B5EF4-FFF2-40B4-BE49-F238E27FC236}">
                  <a16:creationId xmlns:a16="http://schemas.microsoft.com/office/drawing/2014/main" id="{3BB61664-D692-442E-A810-B902174B4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1991"/>
              <a:ext cx="738" cy="765"/>
            </a:xfrm>
            <a:custGeom>
              <a:avLst/>
              <a:gdLst>
                <a:gd name="T0" fmla="*/ 284 w 738"/>
                <a:gd name="T1" fmla="*/ 28 h 765"/>
                <a:gd name="T2" fmla="*/ 199 w 738"/>
                <a:gd name="T3" fmla="*/ 170 h 765"/>
                <a:gd name="T4" fmla="*/ 227 w 738"/>
                <a:gd name="T5" fmla="*/ 170 h 765"/>
                <a:gd name="T6" fmla="*/ 256 w 738"/>
                <a:gd name="T7" fmla="*/ 170 h 765"/>
                <a:gd name="T8" fmla="*/ 256 w 738"/>
                <a:gd name="T9" fmla="*/ 255 h 765"/>
                <a:gd name="T10" fmla="*/ 114 w 738"/>
                <a:gd name="T11" fmla="*/ 312 h 765"/>
                <a:gd name="T12" fmla="*/ 199 w 738"/>
                <a:gd name="T13" fmla="*/ 368 h 765"/>
                <a:gd name="T14" fmla="*/ 114 w 738"/>
                <a:gd name="T15" fmla="*/ 425 h 765"/>
                <a:gd name="T16" fmla="*/ 85 w 738"/>
                <a:gd name="T17" fmla="*/ 567 h 765"/>
                <a:gd name="T18" fmla="*/ 0 w 738"/>
                <a:gd name="T19" fmla="*/ 595 h 765"/>
                <a:gd name="T20" fmla="*/ 29 w 738"/>
                <a:gd name="T21" fmla="*/ 709 h 765"/>
                <a:gd name="T22" fmla="*/ 114 w 738"/>
                <a:gd name="T23" fmla="*/ 765 h 765"/>
                <a:gd name="T24" fmla="*/ 227 w 738"/>
                <a:gd name="T25" fmla="*/ 709 h 765"/>
                <a:gd name="T26" fmla="*/ 284 w 738"/>
                <a:gd name="T27" fmla="*/ 595 h 765"/>
                <a:gd name="T28" fmla="*/ 397 w 738"/>
                <a:gd name="T29" fmla="*/ 567 h 765"/>
                <a:gd name="T30" fmla="*/ 482 w 738"/>
                <a:gd name="T31" fmla="*/ 595 h 765"/>
                <a:gd name="T32" fmla="*/ 596 w 738"/>
                <a:gd name="T33" fmla="*/ 538 h 765"/>
                <a:gd name="T34" fmla="*/ 596 w 738"/>
                <a:gd name="T35" fmla="*/ 453 h 765"/>
                <a:gd name="T36" fmla="*/ 709 w 738"/>
                <a:gd name="T37" fmla="*/ 340 h 765"/>
                <a:gd name="T38" fmla="*/ 738 w 738"/>
                <a:gd name="T39" fmla="*/ 198 h 765"/>
                <a:gd name="T40" fmla="*/ 624 w 738"/>
                <a:gd name="T41" fmla="*/ 0 h 765"/>
                <a:gd name="T42" fmla="*/ 454 w 738"/>
                <a:gd name="T43" fmla="*/ 0 h 765"/>
                <a:gd name="T44" fmla="*/ 369 w 738"/>
                <a:gd name="T45" fmla="*/ 113 h 765"/>
                <a:gd name="T46" fmla="*/ 284 w 738"/>
                <a:gd name="T47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8" h="765">
                  <a:moveTo>
                    <a:pt x="284" y="28"/>
                  </a:moveTo>
                  <a:lnTo>
                    <a:pt x="199" y="170"/>
                  </a:lnTo>
                  <a:lnTo>
                    <a:pt x="227" y="170"/>
                  </a:lnTo>
                  <a:lnTo>
                    <a:pt x="256" y="170"/>
                  </a:lnTo>
                  <a:lnTo>
                    <a:pt x="256" y="255"/>
                  </a:lnTo>
                  <a:lnTo>
                    <a:pt x="114" y="312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567"/>
                  </a:lnTo>
                  <a:lnTo>
                    <a:pt x="0" y="595"/>
                  </a:lnTo>
                  <a:lnTo>
                    <a:pt x="29" y="709"/>
                  </a:lnTo>
                  <a:lnTo>
                    <a:pt x="114" y="765"/>
                  </a:lnTo>
                  <a:lnTo>
                    <a:pt x="227" y="709"/>
                  </a:lnTo>
                  <a:lnTo>
                    <a:pt x="284" y="595"/>
                  </a:lnTo>
                  <a:lnTo>
                    <a:pt x="397" y="567"/>
                  </a:lnTo>
                  <a:lnTo>
                    <a:pt x="482" y="595"/>
                  </a:lnTo>
                  <a:lnTo>
                    <a:pt x="596" y="538"/>
                  </a:lnTo>
                  <a:lnTo>
                    <a:pt x="596" y="453"/>
                  </a:lnTo>
                  <a:lnTo>
                    <a:pt x="709" y="340"/>
                  </a:lnTo>
                  <a:lnTo>
                    <a:pt x="738" y="198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369" y="113"/>
                  </a:lnTo>
                  <a:lnTo>
                    <a:pt x="284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5882C885-0B82-4D53-84DE-88FAC4AD4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1254"/>
              <a:ext cx="1162" cy="850"/>
            </a:xfrm>
            <a:custGeom>
              <a:avLst/>
              <a:gdLst>
                <a:gd name="T0" fmla="*/ 255 w 1162"/>
                <a:gd name="T1" fmla="*/ 0 h 850"/>
                <a:gd name="T2" fmla="*/ 283 w 1162"/>
                <a:gd name="T3" fmla="*/ 0 h 850"/>
                <a:gd name="T4" fmla="*/ 340 w 1162"/>
                <a:gd name="T5" fmla="*/ 85 h 850"/>
                <a:gd name="T6" fmla="*/ 454 w 1162"/>
                <a:gd name="T7" fmla="*/ 141 h 850"/>
                <a:gd name="T8" fmla="*/ 454 w 1162"/>
                <a:gd name="T9" fmla="*/ 227 h 850"/>
                <a:gd name="T10" fmla="*/ 595 w 1162"/>
                <a:gd name="T11" fmla="*/ 255 h 850"/>
                <a:gd name="T12" fmla="*/ 595 w 1162"/>
                <a:gd name="T13" fmla="*/ 312 h 850"/>
                <a:gd name="T14" fmla="*/ 765 w 1162"/>
                <a:gd name="T15" fmla="*/ 283 h 850"/>
                <a:gd name="T16" fmla="*/ 822 w 1162"/>
                <a:gd name="T17" fmla="*/ 113 h 850"/>
                <a:gd name="T18" fmla="*/ 964 w 1162"/>
                <a:gd name="T19" fmla="*/ 141 h 850"/>
                <a:gd name="T20" fmla="*/ 992 w 1162"/>
                <a:gd name="T21" fmla="*/ 28 h 850"/>
                <a:gd name="T22" fmla="*/ 1106 w 1162"/>
                <a:gd name="T23" fmla="*/ 56 h 850"/>
                <a:gd name="T24" fmla="*/ 1162 w 1162"/>
                <a:gd name="T25" fmla="*/ 198 h 850"/>
                <a:gd name="T26" fmla="*/ 1077 w 1162"/>
                <a:gd name="T27" fmla="*/ 255 h 850"/>
                <a:gd name="T28" fmla="*/ 1077 w 1162"/>
                <a:gd name="T29" fmla="*/ 397 h 850"/>
                <a:gd name="T30" fmla="*/ 992 w 1162"/>
                <a:gd name="T31" fmla="*/ 482 h 850"/>
                <a:gd name="T32" fmla="*/ 879 w 1162"/>
                <a:gd name="T33" fmla="*/ 482 h 850"/>
                <a:gd name="T34" fmla="*/ 879 w 1162"/>
                <a:gd name="T35" fmla="*/ 538 h 850"/>
                <a:gd name="T36" fmla="*/ 822 w 1162"/>
                <a:gd name="T37" fmla="*/ 652 h 850"/>
                <a:gd name="T38" fmla="*/ 765 w 1162"/>
                <a:gd name="T39" fmla="*/ 652 h 850"/>
                <a:gd name="T40" fmla="*/ 709 w 1162"/>
                <a:gd name="T41" fmla="*/ 737 h 850"/>
                <a:gd name="T42" fmla="*/ 624 w 1162"/>
                <a:gd name="T43" fmla="*/ 737 h 850"/>
                <a:gd name="T44" fmla="*/ 595 w 1162"/>
                <a:gd name="T45" fmla="*/ 850 h 850"/>
                <a:gd name="T46" fmla="*/ 425 w 1162"/>
                <a:gd name="T47" fmla="*/ 850 h 850"/>
                <a:gd name="T48" fmla="*/ 283 w 1162"/>
                <a:gd name="T49" fmla="*/ 794 h 850"/>
                <a:gd name="T50" fmla="*/ 255 w 1162"/>
                <a:gd name="T51" fmla="*/ 737 h 850"/>
                <a:gd name="T52" fmla="*/ 198 w 1162"/>
                <a:gd name="T53" fmla="*/ 737 h 850"/>
                <a:gd name="T54" fmla="*/ 198 w 1162"/>
                <a:gd name="T55" fmla="*/ 623 h 850"/>
                <a:gd name="T56" fmla="*/ 142 w 1162"/>
                <a:gd name="T57" fmla="*/ 538 h 850"/>
                <a:gd name="T58" fmla="*/ 85 w 1162"/>
                <a:gd name="T59" fmla="*/ 595 h 850"/>
                <a:gd name="T60" fmla="*/ 0 w 1162"/>
                <a:gd name="T61" fmla="*/ 595 h 850"/>
                <a:gd name="T62" fmla="*/ 57 w 1162"/>
                <a:gd name="T63" fmla="*/ 482 h 850"/>
                <a:gd name="T64" fmla="*/ 28 w 1162"/>
                <a:gd name="T65" fmla="*/ 425 h 850"/>
                <a:gd name="T66" fmla="*/ 85 w 1162"/>
                <a:gd name="T67" fmla="*/ 368 h 850"/>
                <a:gd name="T68" fmla="*/ 85 w 1162"/>
                <a:gd name="T69" fmla="*/ 312 h 850"/>
                <a:gd name="T70" fmla="*/ 142 w 1162"/>
                <a:gd name="T71" fmla="*/ 283 h 850"/>
                <a:gd name="T72" fmla="*/ 198 w 1162"/>
                <a:gd name="T73" fmla="*/ 312 h 850"/>
                <a:gd name="T74" fmla="*/ 227 w 1162"/>
                <a:gd name="T75" fmla="*/ 255 h 850"/>
                <a:gd name="T76" fmla="*/ 198 w 1162"/>
                <a:gd name="T77" fmla="*/ 198 h 850"/>
                <a:gd name="T78" fmla="*/ 255 w 1162"/>
                <a:gd name="T79" fmla="*/ 198 h 850"/>
                <a:gd name="T80" fmla="*/ 255 w 1162"/>
                <a:gd name="T81" fmla="*/ 85 h 850"/>
                <a:gd name="T82" fmla="*/ 198 w 1162"/>
                <a:gd name="T83" fmla="*/ 85 h 850"/>
                <a:gd name="T84" fmla="*/ 227 w 1162"/>
                <a:gd name="T85" fmla="*/ 0 h 850"/>
                <a:gd name="T86" fmla="*/ 255 w 1162"/>
                <a:gd name="T87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2" h="850">
                  <a:moveTo>
                    <a:pt x="255" y="0"/>
                  </a:moveTo>
                  <a:lnTo>
                    <a:pt x="283" y="0"/>
                  </a:lnTo>
                  <a:lnTo>
                    <a:pt x="340" y="85"/>
                  </a:lnTo>
                  <a:lnTo>
                    <a:pt x="454" y="141"/>
                  </a:lnTo>
                  <a:lnTo>
                    <a:pt x="454" y="227"/>
                  </a:lnTo>
                  <a:lnTo>
                    <a:pt x="595" y="255"/>
                  </a:lnTo>
                  <a:lnTo>
                    <a:pt x="595" y="312"/>
                  </a:lnTo>
                  <a:lnTo>
                    <a:pt x="765" y="283"/>
                  </a:lnTo>
                  <a:lnTo>
                    <a:pt x="822" y="113"/>
                  </a:lnTo>
                  <a:lnTo>
                    <a:pt x="964" y="141"/>
                  </a:lnTo>
                  <a:lnTo>
                    <a:pt x="992" y="28"/>
                  </a:lnTo>
                  <a:lnTo>
                    <a:pt x="1106" y="56"/>
                  </a:lnTo>
                  <a:lnTo>
                    <a:pt x="1162" y="198"/>
                  </a:lnTo>
                  <a:lnTo>
                    <a:pt x="1077" y="255"/>
                  </a:lnTo>
                  <a:lnTo>
                    <a:pt x="1077" y="397"/>
                  </a:lnTo>
                  <a:lnTo>
                    <a:pt x="992" y="482"/>
                  </a:lnTo>
                  <a:lnTo>
                    <a:pt x="879" y="482"/>
                  </a:lnTo>
                  <a:lnTo>
                    <a:pt x="879" y="538"/>
                  </a:lnTo>
                  <a:lnTo>
                    <a:pt x="822" y="652"/>
                  </a:lnTo>
                  <a:lnTo>
                    <a:pt x="765" y="652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595" y="850"/>
                  </a:lnTo>
                  <a:lnTo>
                    <a:pt x="425" y="850"/>
                  </a:lnTo>
                  <a:lnTo>
                    <a:pt x="283" y="794"/>
                  </a:lnTo>
                  <a:lnTo>
                    <a:pt x="255" y="737"/>
                  </a:lnTo>
                  <a:lnTo>
                    <a:pt x="198" y="737"/>
                  </a:lnTo>
                  <a:lnTo>
                    <a:pt x="198" y="623"/>
                  </a:lnTo>
                  <a:lnTo>
                    <a:pt x="142" y="538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198"/>
                  </a:lnTo>
                  <a:lnTo>
                    <a:pt x="255" y="198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227" y="0"/>
                  </a:lnTo>
                  <a:lnTo>
                    <a:pt x="25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>
              <a:extLst>
                <a:ext uri="{FF2B5EF4-FFF2-40B4-BE49-F238E27FC236}">
                  <a16:creationId xmlns:a16="http://schemas.microsoft.com/office/drawing/2014/main" id="{C2F21AF5-DF91-44DE-9344-67E7F206A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70" cy="142"/>
            </a:xfrm>
            <a:custGeom>
              <a:avLst/>
              <a:gdLst>
                <a:gd name="T0" fmla="*/ 0 w 170"/>
                <a:gd name="T1" fmla="*/ 113 h 142"/>
                <a:gd name="T2" fmla="*/ 57 w 170"/>
                <a:gd name="T3" fmla="*/ 113 h 142"/>
                <a:gd name="T4" fmla="*/ 85 w 170"/>
                <a:gd name="T5" fmla="*/ 142 h 142"/>
                <a:gd name="T6" fmla="*/ 170 w 170"/>
                <a:gd name="T7" fmla="*/ 85 h 142"/>
                <a:gd name="T8" fmla="*/ 170 w 170"/>
                <a:gd name="T9" fmla="*/ 0 h 142"/>
                <a:gd name="T10" fmla="*/ 57 w 170"/>
                <a:gd name="T11" fmla="*/ 0 h 142"/>
                <a:gd name="T12" fmla="*/ 0 w 170"/>
                <a:gd name="T13" fmla="*/ 57 h 142"/>
                <a:gd name="T14" fmla="*/ 0 w 170"/>
                <a:gd name="T15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42">
                  <a:moveTo>
                    <a:pt x="0" y="113"/>
                  </a:moveTo>
                  <a:lnTo>
                    <a:pt x="57" y="113"/>
                  </a:lnTo>
                  <a:lnTo>
                    <a:pt x="85" y="142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8" name="Freeform 298">
              <a:extLst>
                <a:ext uri="{FF2B5EF4-FFF2-40B4-BE49-F238E27FC236}">
                  <a16:creationId xmlns:a16="http://schemas.microsoft.com/office/drawing/2014/main" id="{7B8FC9D7-8861-4739-9EA2-3FE3E2927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1679"/>
              <a:ext cx="284" cy="170"/>
            </a:xfrm>
            <a:custGeom>
              <a:avLst/>
              <a:gdLst>
                <a:gd name="T0" fmla="*/ 255 w 284"/>
                <a:gd name="T1" fmla="*/ 0 h 170"/>
                <a:gd name="T2" fmla="*/ 170 w 284"/>
                <a:gd name="T3" fmla="*/ 28 h 170"/>
                <a:gd name="T4" fmla="*/ 85 w 284"/>
                <a:gd name="T5" fmla="*/ 0 h 170"/>
                <a:gd name="T6" fmla="*/ 0 w 284"/>
                <a:gd name="T7" fmla="*/ 57 h 170"/>
                <a:gd name="T8" fmla="*/ 0 w 284"/>
                <a:gd name="T9" fmla="*/ 142 h 170"/>
                <a:gd name="T10" fmla="*/ 227 w 284"/>
                <a:gd name="T11" fmla="*/ 170 h 170"/>
                <a:gd name="T12" fmla="*/ 284 w 284"/>
                <a:gd name="T13" fmla="*/ 57 h 170"/>
                <a:gd name="T14" fmla="*/ 255 w 284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70">
                  <a:moveTo>
                    <a:pt x="255" y="0"/>
                  </a:moveTo>
                  <a:lnTo>
                    <a:pt x="170" y="28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25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9" name="Freeform 299">
              <a:extLst>
                <a:ext uri="{FF2B5EF4-FFF2-40B4-BE49-F238E27FC236}">
                  <a16:creationId xmlns:a16="http://schemas.microsoft.com/office/drawing/2014/main" id="{9092D4E7-621E-42EF-B5CB-9F88D2CF6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1821"/>
              <a:ext cx="284" cy="141"/>
            </a:xfrm>
            <a:custGeom>
              <a:avLst/>
              <a:gdLst>
                <a:gd name="T0" fmla="*/ 0 w 284"/>
                <a:gd name="T1" fmla="*/ 0 h 141"/>
                <a:gd name="T2" fmla="*/ 227 w 284"/>
                <a:gd name="T3" fmla="*/ 28 h 141"/>
                <a:gd name="T4" fmla="*/ 284 w 284"/>
                <a:gd name="T5" fmla="*/ 85 h 141"/>
                <a:gd name="T6" fmla="*/ 142 w 284"/>
                <a:gd name="T7" fmla="*/ 85 h 141"/>
                <a:gd name="T8" fmla="*/ 142 w 284"/>
                <a:gd name="T9" fmla="*/ 141 h 141"/>
                <a:gd name="T10" fmla="*/ 85 w 284"/>
                <a:gd name="T11" fmla="*/ 141 h 141"/>
                <a:gd name="T12" fmla="*/ 85 w 284"/>
                <a:gd name="T13" fmla="*/ 85 h 141"/>
                <a:gd name="T14" fmla="*/ 0 w 284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41">
                  <a:moveTo>
                    <a:pt x="0" y="0"/>
                  </a:moveTo>
                  <a:lnTo>
                    <a:pt x="227" y="28"/>
                  </a:lnTo>
                  <a:lnTo>
                    <a:pt x="284" y="85"/>
                  </a:lnTo>
                  <a:lnTo>
                    <a:pt x="142" y="85"/>
                  </a:lnTo>
                  <a:lnTo>
                    <a:pt x="142" y="141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0" name="Freeform 300">
              <a:extLst>
                <a:ext uri="{FF2B5EF4-FFF2-40B4-BE49-F238E27FC236}">
                  <a16:creationId xmlns:a16="http://schemas.microsoft.com/office/drawing/2014/main" id="{A3799A52-099B-40D3-A443-F61F2ACC6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792"/>
              <a:ext cx="425" cy="482"/>
            </a:xfrm>
            <a:custGeom>
              <a:avLst/>
              <a:gdLst>
                <a:gd name="T0" fmla="*/ 0 w 425"/>
                <a:gd name="T1" fmla="*/ 170 h 482"/>
                <a:gd name="T2" fmla="*/ 57 w 425"/>
                <a:gd name="T3" fmla="*/ 170 h 482"/>
                <a:gd name="T4" fmla="*/ 57 w 425"/>
                <a:gd name="T5" fmla="*/ 114 h 482"/>
                <a:gd name="T6" fmla="*/ 199 w 425"/>
                <a:gd name="T7" fmla="*/ 114 h 482"/>
                <a:gd name="T8" fmla="*/ 142 w 425"/>
                <a:gd name="T9" fmla="*/ 57 h 482"/>
                <a:gd name="T10" fmla="*/ 199 w 425"/>
                <a:gd name="T11" fmla="*/ 57 h 482"/>
                <a:gd name="T12" fmla="*/ 227 w 425"/>
                <a:gd name="T13" fmla="*/ 57 h 482"/>
                <a:gd name="T14" fmla="*/ 284 w 425"/>
                <a:gd name="T15" fmla="*/ 0 h 482"/>
                <a:gd name="T16" fmla="*/ 340 w 425"/>
                <a:gd name="T17" fmla="*/ 85 h 482"/>
                <a:gd name="T18" fmla="*/ 340 w 425"/>
                <a:gd name="T19" fmla="*/ 199 h 482"/>
                <a:gd name="T20" fmla="*/ 397 w 425"/>
                <a:gd name="T21" fmla="*/ 199 h 482"/>
                <a:gd name="T22" fmla="*/ 425 w 425"/>
                <a:gd name="T23" fmla="*/ 256 h 482"/>
                <a:gd name="T24" fmla="*/ 369 w 425"/>
                <a:gd name="T25" fmla="*/ 397 h 482"/>
                <a:gd name="T26" fmla="*/ 284 w 425"/>
                <a:gd name="T27" fmla="*/ 426 h 482"/>
                <a:gd name="T28" fmla="*/ 284 w 425"/>
                <a:gd name="T29" fmla="*/ 369 h 482"/>
                <a:gd name="T30" fmla="*/ 227 w 425"/>
                <a:gd name="T31" fmla="*/ 397 h 482"/>
                <a:gd name="T32" fmla="*/ 227 w 425"/>
                <a:gd name="T33" fmla="*/ 454 h 482"/>
                <a:gd name="T34" fmla="*/ 142 w 425"/>
                <a:gd name="T35" fmla="*/ 482 h 482"/>
                <a:gd name="T36" fmla="*/ 142 w 425"/>
                <a:gd name="T37" fmla="*/ 397 h 482"/>
                <a:gd name="T38" fmla="*/ 29 w 425"/>
                <a:gd name="T39" fmla="*/ 426 h 482"/>
                <a:gd name="T40" fmla="*/ 0 w 425"/>
                <a:gd name="T41" fmla="*/ 369 h 482"/>
                <a:gd name="T42" fmla="*/ 29 w 425"/>
                <a:gd name="T43" fmla="*/ 341 h 482"/>
                <a:gd name="T44" fmla="*/ 0 w 425"/>
                <a:gd name="T45" fmla="*/ 256 h 482"/>
                <a:gd name="T46" fmla="*/ 0 w 425"/>
                <a:gd name="T47" fmla="*/ 17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482">
                  <a:moveTo>
                    <a:pt x="0" y="170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199" y="114"/>
                  </a:lnTo>
                  <a:lnTo>
                    <a:pt x="142" y="57"/>
                  </a:lnTo>
                  <a:lnTo>
                    <a:pt x="199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40" y="85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256"/>
                  </a:lnTo>
                  <a:lnTo>
                    <a:pt x="369" y="397"/>
                  </a:lnTo>
                  <a:lnTo>
                    <a:pt x="284" y="426"/>
                  </a:lnTo>
                  <a:lnTo>
                    <a:pt x="284" y="369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29" y="426"/>
                  </a:lnTo>
                  <a:lnTo>
                    <a:pt x="0" y="369"/>
                  </a:lnTo>
                  <a:lnTo>
                    <a:pt x="29" y="341"/>
                  </a:lnTo>
                  <a:lnTo>
                    <a:pt x="0" y="256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1" name="Freeform 301">
              <a:extLst>
                <a:ext uri="{FF2B5EF4-FFF2-40B4-BE49-F238E27FC236}">
                  <a16:creationId xmlns:a16="http://schemas.microsoft.com/office/drawing/2014/main" id="{34C4618F-DE12-42A3-9067-D4DAD424E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821"/>
              <a:ext cx="341" cy="453"/>
            </a:xfrm>
            <a:custGeom>
              <a:avLst/>
              <a:gdLst>
                <a:gd name="T0" fmla="*/ 341 w 341"/>
                <a:gd name="T1" fmla="*/ 397 h 453"/>
                <a:gd name="T2" fmla="*/ 312 w 341"/>
                <a:gd name="T3" fmla="*/ 453 h 453"/>
                <a:gd name="T4" fmla="*/ 256 w 341"/>
                <a:gd name="T5" fmla="*/ 425 h 453"/>
                <a:gd name="T6" fmla="*/ 85 w 341"/>
                <a:gd name="T7" fmla="*/ 453 h 453"/>
                <a:gd name="T8" fmla="*/ 57 w 341"/>
                <a:gd name="T9" fmla="*/ 425 h 453"/>
                <a:gd name="T10" fmla="*/ 57 w 341"/>
                <a:gd name="T11" fmla="*/ 283 h 453"/>
                <a:gd name="T12" fmla="*/ 0 w 341"/>
                <a:gd name="T13" fmla="*/ 227 h 453"/>
                <a:gd name="T14" fmla="*/ 85 w 341"/>
                <a:gd name="T15" fmla="*/ 198 h 453"/>
                <a:gd name="T16" fmla="*/ 142 w 341"/>
                <a:gd name="T17" fmla="*/ 85 h 453"/>
                <a:gd name="T18" fmla="*/ 142 w 341"/>
                <a:gd name="T19" fmla="*/ 28 h 453"/>
                <a:gd name="T20" fmla="*/ 227 w 341"/>
                <a:gd name="T21" fmla="*/ 0 h 453"/>
                <a:gd name="T22" fmla="*/ 312 w 341"/>
                <a:gd name="T23" fmla="*/ 85 h 453"/>
                <a:gd name="T24" fmla="*/ 312 w 341"/>
                <a:gd name="T25" fmla="*/ 227 h 453"/>
                <a:gd name="T26" fmla="*/ 341 w 341"/>
                <a:gd name="T27" fmla="*/ 312 h 453"/>
                <a:gd name="T28" fmla="*/ 312 w 341"/>
                <a:gd name="T29" fmla="*/ 340 h 453"/>
                <a:gd name="T30" fmla="*/ 341 w 341"/>
                <a:gd name="T31" fmla="*/ 39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3">
                  <a:moveTo>
                    <a:pt x="341" y="397"/>
                  </a:moveTo>
                  <a:lnTo>
                    <a:pt x="312" y="453"/>
                  </a:lnTo>
                  <a:lnTo>
                    <a:pt x="256" y="425"/>
                  </a:lnTo>
                  <a:lnTo>
                    <a:pt x="85" y="453"/>
                  </a:lnTo>
                  <a:lnTo>
                    <a:pt x="57" y="425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227" y="0"/>
                  </a:lnTo>
                  <a:lnTo>
                    <a:pt x="312" y="85"/>
                  </a:lnTo>
                  <a:lnTo>
                    <a:pt x="312" y="227"/>
                  </a:lnTo>
                  <a:lnTo>
                    <a:pt x="341" y="312"/>
                  </a:lnTo>
                  <a:lnTo>
                    <a:pt x="312" y="340"/>
                  </a:lnTo>
                  <a:lnTo>
                    <a:pt x="34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2" name="Freeform 302">
              <a:extLst>
                <a:ext uri="{FF2B5EF4-FFF2-40B4-BE49-F238E27FC236}">
                  <a16:creationId xmlns:a16="http://schemas.microsoft.com/office/drawing/2014/main" id="{6FE2A1AF-A5A4-49DA-AAA2-A905C731A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679"/>
              <a:ext cx="312" cy="340"/>
            </a:xfrm>
            <a:custGeom>
              <a:avLst/>
              <a:gdLst>
                <a:gd name="T0" fmla="*/ 284 w 312"/>
                <a:gd name="T1" fmla="*/ 28 h 340"/>
                <a:gd name="T2" fmla="*/ 114 w 312"/>
                <a:gd name="T3" fmla="*/ 28 h 340"/>
                <a:gd name="T4" fmla="*/ 57 w 312"/>
                <a:gd name="T5" fmla="*/ 0 h 340"/>
                <a:gd name="T6" fmla="*/ 29 w 312"/>
                <a:gd name="T7" fmla="*/ 85 h 340"/>
                <a:gd name="T8" fmla="*/ 0 w 312"/>
                <a:gd name="T9" fmla="*/ 85 h 340"/>
                <a:gd name="T10" fmla="*/ 0 w 312"/>
                <a:gd name="T11" fmla="*/ 170 h 340"/>
                <a:gd name="T12" fmla="*/ 57 w 312"/>
                <a:gd name="T13" fmla="*/ 113 h 340"/>
                <a:gd name="T14" fmla="*/ 142 w 312"/>
                <a:gd name="T15" fmla="*/ 170 h 340"/>
                <a:gd name="T16" fmla="*/ 142 w 312"/>
                <a:gd name="T17" fmla="*/ 283 h 340"/>
                <a:gd name="T18" fmla="*/ 170 w 312"/>
                <a:gd name="T19" fmla="*/ 340 h 340"/>
                <a:gd name="T20" fmla="*/ 227 w 312"/>
                <a:gd name="T21" fmla="*/ 227 h 340"/>
                <a:gd name="T22" fmla="*/ 227 w 312"/>
                <a:gd name="T23" fmla="*/ 170 h 340"/>
                <a:gd name="T24" fmla="*/ 312 w 312"/>
                <a:gd name="T25" fmla="*/ 142 h 340"/>
                <a:gd name="T26" fmla="*/ 312 w 312"/>
                <a:gd name="T27" fmla="*/ 57 h 340"/>
                <a:gd name="T28" fmla="*/ 284 w 31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340">
                  <a:moveTo>
                    <a:pt x="284" y="28"/>
                  </a:moveTo>
                  <a:lnTo>
                    <a:pt x="114" y="28"/>
                  </a:lnTo>
                  <a:lnTo>
                    <a:pt x="57" y="0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57" y="113"/>
                  </a:lnTo>
                  <a:lnTo>
                    <a:pt x="142" y="170"/>
                  </a:lnTo>
                  <a:lnTo>
                    <a:pt x="142" y="283"/>
                  </a:lnTo>
                  <a:lnTo>
                    <a:pt x="170" y="34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42"/>
                  </a:lnTo>
                  <a:lnTo>
                    <a:pt x="312" y="57"/>
                  </a:lnTo>
                  <a:lnTo>
                    <a:pt x="284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3" name="Freeform 303">
              <a:extLst>
                <a:ext uri="{FF2B5EF4-FFF2-40B4-BE49-F238E27FC236}">
                  <a16:creationId xmlns:a16="http://schemas.microsoft.com/office/drawing/2014/main" id="{C1462CFF-72B4-4C2D-861A-1D3F3260A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225"/>
              <a:ext cx="341" cy="482"/>
            </a:xfrm>
            <a:custGeom>
              <a:avLst/>
              <a:gdLst>
                <a:gd name="T0" fmla="*/ 227 w 341"/>
                <a:gd name="T1" fmla="*/ 482 h 482"/>
                <a:gd name="T2" fmla="*/ 227 w 341"/>
                <a:gd name="T3" fmla="*/ 426 h 482"/>
                <a:gd name="T4" fmla="*/ 284 w 341"/>
                <a:gd name="T5" fmla="*/ 369 h 482"/>
                <a:gd name="T6" fmla="*/ 341 w 341"/>
                <a:gd name="T7" fmla="*/ 284 h 482"/>
                <a:gd name="T8" fmla="*/ 284 w 341"/>
                <a:gd name="T9" fmla="*/ 256 h 482"/>
                <a:gd name="T10" fmla="*/ 284 w 341"/>
                <a:gd name="T11" fmla="*/ 199 h 482"/>
                <a:gd name="T12" fmla="*/ 142 w 341"/>
                <a:gd name="T13" fmla="*/ 142 h 482"/>
                <a:gd name="T14" fmla="*/ 85 w 341"/>
                <a:gd name="T15" fmla="*/ 0 h 482"/>
                <a:gd name="T16" fmla="*/ 57 w 341"/>
                <a:gd name="T17" fmla="*/ 142 h 482"/>
                <a:gd name="T18" fmla="*/ 114 w 341"/>
                <a:gd name="T19" fmla="*/ 199 h 482"/>
                <a:gd name="T20" fmla="*/ 0 w 341"/>
                <a:gd name="T21" fmla="*/ 341 h 482"/>
                <a:gd name="T22" fmla="*/ 0 w 341"/>
                <a:gd name="T23" fmla="*/ 454 h 482"/>
                <a:gd name="T24" fmla="*/ 57 w 341"/>
                <a:gd name="T25" fmla="*/ 454 h 482"/>
                <a:gd name="T26" fmla="*/ 114 w 341"/>
                <a:gd name="T27" fmla="*/ 482 h 482"/>
                <a:gd name="T28" fmla="*/ 227 w 341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82">
                  <a:moveTo>
                    <a:pt x="227" y="482"/>
                  </a:moveTo>
                  <a:lnTo>
                    <a:pt x="227" y="426"/>
                  </a:lnTo>
                  <a:lnTo>
                    <a:pt x="284" y="369"/>
                  </a:lnTo>
                  <a:lnTo>
                    <a:pt x="341" y="284"/>
                  </a:lnTo>
                  <a:lnTo>
                    <a:pt x="284" y="256"/>
                  </a:lnTo>
                  <a:lnTo>
                    <a:pt x="284" y="199"/>
                  </a:lnTo>
                  <a:lnTo>
                    <a:pt x="142" y="142"/>
                  </a:lnTo>
                  <a:lnTo>
                    <a:pt x="85" y="0"/>
                  </a:lnTo>
                  <a:lnTo>
                    <a:pt x="57" y="142"/>
                  </a:lnTo>
                  <a:lnTo>
                    <a:pt x="114" y="199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114" y="482"/>
                  </a:lnTo>
                  <a:lnTo>
                    <a:pt x="227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4" name="Freeform 304">
              <a:extLst>
                <a:ext uri="{FF2B5EF4-FFF2-40B4-BE49-F238E27FC236}">
                  <a16:creationId xmlns:a16="http://schemas.microsoft.com/office/drawing/2014/main" id="{BB3293C8-894D-4C84-9F5B-8CECD8839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084"/>
              <a:ext cx="709" cy="623"/>
            </a:xfrm>
            <a:custGeom>
              <a:avLst/>
              <a:gdLst>
                <a:gd name="T0" fmla="*/ 29 w 709"/>
                <a:gd name="T1" fmla="*/ 0 h 623"/>
                <a:gd name="T2" fmla="*/ 57 w 709"/>
                <a:gd name="T3" fmla="*/ 113 h 623"/>
                <a:gd name="T4" fmla="*/ 0 w 709"/>
                <a:gd name="T5" fmla="*/ 141 h 623"/>
                <a:gd name="T6" fmla="*/ 57 w 709"/>
                <a:gd name="T7" fmla="*/ 283 h 623"/>
                <a:gd name="T8" fmla="*/ 199 w 709"/>
                <a:gd name="T9" fmla="*/ 340 h 623"/>
                <a:gd name="T10" fmla="*/ 199 w 709"/>
                <a:gd name="T11" fmla="*/ 397 h 623"/>
                <a:gd name="T12" fmla="*/ 256 w 709"/>
                <a:gd name="T13" fmla="*/ 425 h 623"/>
                <a:gd name="T14" fmla="*/ 199 w 709"/>
                <a:gd name="T15" fmla="*/ 510 h 623"/>
                <a:gd name="T16" fmla="*/ 312 w 709"/>
                <a:gd name="T17" fmla="*/ 510 h 623"/>
                <a:gd name="T18" fmla="*/ 312 w 709"/>
                <a:gd name="T19" fmla="*/ 595 h 623"/>
                <a:gd name="T20" fmla="*/ 397 w 709"/>
                <a:gd name="T21" fmla="*/ 623 h 623"/>
                <a:gd name="T22" fmla="*/ 482 w 709"/>
                <a:gd name="T23" fmla="*/ 595 h 623"/>
                <a:gd name="T24" fmla="*/ 539 w 709"/>
                <a:gd name="T25" fmla="*/ 538 h 623"/>
                <a:gd name="T26" fmla="*/ 539 w 709"/>
                <a:gd name="T27" fmla="*/ 482 h 623"/>
                <a:gd name="T28" fmla="*/ 596 w 709"/>
                <a:gd name="T29" fmla="*/ 453 h 623"/>
                <a:gd name="T30" fmla="*/ 652 w 709"/>
                <a:gd name="T31" fmla="*/ 482 h 623"/>
                <a:gd name="T32" fmla="*/ 681 w 709"/>
                <a:gd name="T33" fmla="*/ 425 h 623"/>
                <a:gd name="T34" fmla="*/ 652 w 709"/>
                <a:gd name="T35" fmla="*/ 368 h 623"/>
                <a:gd name="T36" fmla="*/ 709 w 709"/>
                <a:gd name="T37" fmla="*/ 368 h 623"/>
                <a:gd name="T38" fmla="*/ 709 w 709"/>
                <a:gd name="T39" fmla="*/ 255 h 623"/>
                <a:gd name="T40" fmla="*/ 652 w 709"/>
                <a:gd name="T41" fmla="*/ 255 h 623"/>
                <a:gd name="T42" fmla="*/ 681 w 709"/>
                <a:gd name="T43" fmla="*/ 170 h 623"/>
                <a:gd name="T44" fmla="*/ 652 w 709"/>
                <a:gd name="T45" fmla="*/ 170 h 623"/>
                <a:gd name="T46" fmla="*/ 624 w 709"/>
                <a:gd name="T47" fmla="*/ 141 h 623"/>
                <a:gd name="T48" fmla="*/ 567 w 709"/>
                <a:gd name="T49" fmla="*/ 141 h 623"/>
                <a:gd name="T50" fmla="*/ 511 w 709"/>
                <a:gd name="T51" fmla="*/ 56 h 623"/>
                <a:gd name="T52" fmla="*/ 369 w 709"/>
                <a:gd name="T53" fmla="*/ 56 h 623"/>
                <a:gd name="T54" fmla="*/ 256 w 709"/>
                <a:gd name="T55" fmla="*/ 85 h 623"/>
                <a:gd name="T56" fmla="*/ 85 w 709"/>
                <a:gd name="T57" fmla="*/ 0 h 623"/>
                <a:gd name="T58" fmla="*/ 29 w 709"/>
                <a:gd name="T5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9" h="623">
                  <a:moveTo>
                    <a:pt x="29" y="0"/>
                  </a:moveTo>
                  <a:lnTo>
                    <a:pt x="57" y="113"/>
                  </a:lnTo>
                  <a:lnTo>
                    <a:pt x="0" y="141"/>
                  </a:lnTo>
                  <a:lnTo>
                    <a:pt x="57" y="283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256" y="425"/>
                  </a:lnTo>
                  <a:lnTo>
                    <a:pt x="199" y="510"/>
                  </a:lnTo>
                  <a:lnTo>
                    <a:pt x="312" y="510"/>
                  </a:lnTo>
                  <a:lnTo>
                    <a:pt x="312" y="595"/>
                  </a:lnTo>
                  <a:lnTo>
                    <a:pt x="397" y="623"/>
                  </a:lnTo>
                  <a:lnTo>
                    <a:pt x="482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81" y="425"/>
                  </a:lnTo>
                  <a:lnTo>
                    <a:pt x="652" y="368"/>
                  </a:lnTo>
                  <a:lnTo>
                    <a:pt x="709" y="368"/>
                  </a:lnTo>
                  <a:lnTo>
                    <a:pt x="709" y="255"/>
                  </a:lnTo>
                  <a:lnTo>
                    <a:pt x="652" y="255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24" y="141"/>
                  </a:lnTo>
                  <a:lnTo>
                    <a:pt x="567" y="141"/>
                  </a:lnTo>
                  <a:lnTo>
                    <a:pt x="511" y="56"/>
                  </a:lnTo>
                  <a:lnTo>
                    <a:pt x="369" y="56"/>
                  </a:lnTo>
                  <a:lnTo>
                    <a:pt x="256" y="85"/>
                  </a:lnTo>
                  <a:lnTo>
                    <a:pt x="85" y="0"/>
                  </a:lnTo>
                  <a:lnTo>
                    <a:pt x="2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5" name="Freeform 305">
              <a:extLst>
                <a:ext uri="{FF2B5EF4-FFF2-40B4-BE49-F238E27FC236}">
                  <a16:creationId xmlns:a16="http://schemas.microsoft.com/office/drawing/2014/main" id="{DA2B0801-D1BC-4AB4-816E-6883F8E08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558"/>
              <a:ext cx="623" cy="567"/>
            </a:xfrm>
            <a:custGeom>
              <a:avLst/>
              <a:gdLst>
                <a:gd name="T0" fmla="*/ 311 w 623"/>
                <a:gd name="T1" fmla="*/ 57 h 567"/>
                <a:gd name="T2" fmla="*/ 198 w 623"/>
                <a:gd name="T3" fmla="*/ 0 h 567"/>
                <a:gd name="T4" fmla="*/ 170 w 623"/>
                <a:gd name="T5" fmla="*/ 198 h 567"/>
                <a:gd name="T6" fmla="*/ 56 w 623"/>
                <a:gd name="T7" fmla="*/ 227 h 567"/>
                <a:gd name="T8" fmla="*/ 0 w 623"/>
                <a:gd name="T9" fmla="*/ 283 h 567"/>
                <a:gd name="T10" fmla="*/ 28 w 623"/>
                <a:gd name="T11" fmla="*/ 312 h 567"/>
                <a:gd name="T12" fmla="*/ 113 w 623"/>
                <a:gd name="T13" fmla="*/ 312 h 567"/>
                <a:gd name="T14" fmla="*/ 170 w 623"/>
                <a:gd name="T15" fmla="*/ 340 h 567"/>
                <a:gd name="T16" fmla="*/ 170 w 623"/>
                <a:gd name="T17" fmla="*/ 425 h 567"/>
                <a:gd name="T18" fmla="*/ 226 w 623"/>
                <a:gd name="T19" fmla="*/ 453 h 567"/>
                <a:gd name="T20" fmla="*/ 311 w 623"/>
                <a:gd name="T21" fmla="*/ 397 h 567"/>
                <a:gd name="T22" fmla="*/ 482 w 623"/>
                <a:gd name="T23" fmla="*/ 567 h 567"/>
                <a:gd name="T24" fmla="*/ 538 w 623"/>
                <a:gd name="T25" fmla="*/ 425 h 567"/>
                <a:gd name="T26" fmla="*/ 623 w 623"/>
                <a:gd name="T27" fmla="*/ 425 h 567"/>
                <a:gd name="T28" fmla="*/ 595 w 623"/>
                <a:gd name="T29" fmla="*/ 368 h 567"/>
                <a:gd name="T30" fmla="*/ 623 w 623"/>
                <a:gd name="T31" fmla="*/ 312 h 567"/>
                <a:gd name="T32" fmla="*/ 538 w 623"/>
                <a:gd name="T33" fmla="*/ 283 h 567"/>
                <a:gd name="T34" fmla="*/ 482 w 623"/>
                <a:gd name="T35" fmla="*/ 198 h 567"/>
                <a:gd name="T36" fmla="*/ 397 w 623"/>
                <a:gd name="T37" fmla="*/ 198 h 567"/>
                <a:gd name="T38" fmla="*/ 311 w 623"/>
                <a:gd name="T39" fmla="*/ 113 h 567"/>
                <a:gd name="T40" fmla="*/ 311 w 623"/>
                <a:gd name="T4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311" y="57"/>
                  </a:moveTo>
                  <a:lnTo>
                    <a:pt x="198" y="0"/>
                  </a:lnTo>
                  <a:lnTo>
                    <a:pt x="170" y="198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28" y="312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226" y="453"/>
                  </a:lnTo>
                  <a:lnTo>
                    <a:pt x="311" y="397"/>
                  </a:lnTo>
                  <a:lnTo>
                    <a:pt x="482" y="567"/>
                  </a:lnTo>
                  <a:lnTo>
                    <a:pt x="538" y="425"/>
                  </a:lnTo>
                  <a:lnTo>
                    <a:pt x="623" y="425"/>
                  </a:lnTo>
                  <a:lnTo>
                    <a:pt x="595" y="368"/>
                  </a:lnTo>
                  <a:lnTo>
                    <a:pt x="623" y="312"/>
                  </a:lnTo>
                  <a:lnTo>
                    <a:pt x="538" y="283"/>
                  </a:lnTo>
                  <a:lnTo>
                    <a:pt x="482" y="198"/>
                  </a:lnTo>
                  <a:lnTo>
                    <a:pt x="397" y="198"/>
                  </a:lnTo>
                  <a:lnTo>
                    <a:pt x="311" y="113"/>
                  </a:lnTo>
                  <a:lnTo>
                    <a:pt x="311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6" name="Freeform 306">
              <a:extLst>
                <a:ext uri="{FF2B5EF4-FFF2-40B4-BE49-F238E27FC236}">
                  <a16:creationId xmlns:a16="http://schemas.microsoft.com/office/drawing/2014/main" id="{7E74DBA1-0FEF-44B5-AEAD-69CDD4EBC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3125"/>
              <a:ext cx="822" cy="453"/>
            </a:xfrm>
            <a:custGeom>
              <a:avLst/>
              <a:gdLst>
                <a:gd name="T0" fmla="*/ 766 w 822"/>
                <a:gd name="T1" fmla="*/ 0 h 453"/>
                <a:gd name="T2" fmla="*/ 737 w 822"/>
                <a:gd name="T3" fmla="*/ 28 h 453"/>
                <a:gd name="T4" fmla="*/ 624 w 822"/>
                <a:gd name="T5" fmla="*/ 0 h 453"/>
                <a:gd name="T6" fmla="*/ 567 w 822"/>
                <a:gd name="T7" fmla="*/ 113 h 453"/>
                <a:gd name="T8" fmla="*/ 539 w 822"/>
                <a:gd name="T9" fmla="*/ 28 h 453"/>
                <a:gd name="T10" fmla="*/ 199 w 822"/>
                <a:gd name="T11" fmla="*/ 57 h 453"/>
                <a:gd name="T12" fmla="*/ 0 w 822"/>
                <a:gd name="T13" fmla="*/ 198 h 453"/>
                <a:gd name="T14" fmla="*/ 28 w 822"/>
                <a:gd name="T15" fmla="*/ 312 h 453"/>
                <a:gd name="T16" fmla="*/ 114 w 822"/>
                <a:gd name="T17" fmla="*/ 340 h 453"/>
                <a:gd name="T18" fmla="*/ 142 w 822"/>
                <a:gd name="T19" fmla="*/ 453 h 453"/>
                <a:gd name="T20" fmla="*/ 227 w 822"/>
                <a:gd name="T21" fmla="*/ 397 h 453"/>
                <a:gd name="T22" fmla="*/ 284 w 822"/>
                <a:gd name="T23" fmla="*/ 368 h 453"/>
                <a:gd name="T24" fmla="*/ 539 w 822"/>
                <a:gd name="T25" fmla="*/ 340 h 453"/>
                <a:gd name="T26" fmla="*/ 709 w 822"/>
                <a:gd name="T27" fmla="*/ 312 h 453"/>
                <a:gd name="T28" fmla="*/ 766 w 822"/>
                <a:gd name="T29" fmla="*/ 227 h 453"/>
                <a:gd name="T30" fmla="*/ 822 w 822"/>
                <a:gd name="T31" fmla="*/ 227 h 453"/>
                <a:gd name="T32" fmla="*/ 822 w 822"/>
                <a:gd name="T33" fmla="*/ 85 h 453"/>
                <a:gd name="T34" fmla="*/ 766 w 822"/>
                <a:gd name="T3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2" h="453">
                  <a:moveTo>
                    <a:pt x="766" y="0"/>
                  </a:moveTo>
                  <a:lnTo>
                    <a:pt x="737" y="28"/>
                  </a:lnTo>
                  <a:lnTo>
                    <a:pt x="624" y="0"/>
                  </a:lnTo>
                  <a:lnTo>
                    <a:pt x="567" y="113"/>
                  </a:lnTo>
                  <a:lnTo>
                    <a:pt x="539" y="28"/>
                  </a:lnTo>
                  <a:lnTo>
                    <a:pt x="199" y="57"/>
                  </a:lnTo>
                  <a:lnTo>
                    <a:pt x="0" y="198"/>
                  </a:lnTo>
                  <a:lnTo>
                    <a:pt x="28" y="312"/>
                  </a:lnTo>
                  <a:lnTo>
                    <a:pt x="114" y="340"/>
                  </a:lnTo>
                  <a:lnTo>
                    <a:pt x="142" y="453"/>
                  </a:lnTo>
                  <a:lnTo>
                    <a:pt x="227" y="397"/>
                  </a:lnTo>
                  <a:lnTo>
                    <a:pt x="284" y="368"/>
                  </a:lnTo>
                  <a:lnTo>
                    <a:pt x="539" y="340"/>
                  </a:lnTo>
                  <a:lnTo>
                    <a:pt x="709" y="312"/>
                  </a:lnTo>
                  <a:lnTo>
                    <a:pt x="766" y="227"/>
                  </a:lnTo>
                  <a:lnTo>
                    <a:pt x="822" y="227"/>
                  </a:lnTo>
                  <a:lnTo>
                    <a:pt x="822" y="85"/>
                  </a:lnTo>
                  <a:lnTo>
                    <a:pt x="76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7" name="Freeform 307">
              <a:extLst>
                <a:ext uri="{FF2B5EF4-FFF2-40B4-BE49-F238E27FC236}">
                  <a16:creationId xmlns:a16="http://schemas.microsoft.com/office/drawing/2014/main" id="{457D6693-7A84-48E2-B656-EA24E9DA0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2756"/>
              <a:ext cx="624" cy="482"/>
            </a:xfrm>
            <a:custGeom>
              <a:avLst/>
              <a:gdLst>
                <a:gd name="T0" fmla="*/ 198 w 624"/>
                <a:gd name="T1" fmla="*/ 29 h 482"/>
                <a:gd name="T2" fmla="*/ 142 w 624"/>
                <a:gd name="T3" fmla="*/ 0 h 482"/>
                <a:gd name="T4" fmla="*/ 0 w 624"/>
                <a:gd name="T5" fmla="*/ 57 h 482"/>
                <a:gd name="T6" fmla="*/ 28 w 624"/>
                <a:gd name="T7" fmla="*/ 142 h 482"/>
                <a:gd name="T8" fmla="*/ 57 w 624"/>
                <a:gd name="T9" fmla="*/ 170 h 482"/>
                <a:gd name="T10" fmla="*/ 0 w 624"/>
                <a:gd name="T11" fmla="*/ 284 h 482"/>
                <a:gd name="T12" fmla="*/ 0 w 624"/>
                <a:gd name="T13" fmla="*/ 369 h 482"/>
                <a:gd name="T14" fmla="*/ 57 w 624"/>
                <a:gd name="T15" fmla="*/ 426 h 482"/>
                <a:gd name="T16" fmla="*/ 397 w 624"/>
                <a:gd name="T17" fmla="*/ 397 h 482"/>
                <a:gd name="T18" fmla="*/ 425 w 624"/>
                <a:gd name="T19" fmla="*/ 482 h 482"/>
                <a:gd name="T20" fmla="*/ 482 w 624"/>
                <a:gd name="T21" fmla="*/ 369 h 482"/>
                <a:gd name="T22" fmla="*/ 595 w 624"/>
                <a:gd name="T23" fmla="*/ 397 h 482"/>
                <a:gd name="T24" fmla="*/ 624 w 624"/>
                <a:gd name="T25" fmla="*/ 369 h 482"/>
                <a:gd name="T26" fmla="*/ 453 w 624"/>
                <a:gd name="T27" fmla="*/ 199 h 482"/>
                <a:gd name="T28" fmla="*/ 368 w 624"/>
                <a:gd name="T29" fmla="*/ 255 h 482"/>
                <a:gd name="T30" fmla="*/ 312 w 624"/>
                <a:gd name="T31" fmla="*/ 227 h 482"/>
                <a:gd name="T32" fmla="*/ 312 w 624"/>
                <a:gd name="T33" fmla="*/ 142 h 482"/>
                <a:gd name="T34" fmla="*/ 255 w 624"/>
                <a:gd name="T35" fmla="*/ 114 h 482"/>
                <a:gd name="T36" fmla="*/ 170 w 624"/>
                <a:gd name="T37" fmla="*/ 114 h 482"/>
                <a:gd name="T38" fmla="*/ 142 w 624"/>
                <a:gd name="T39" fmla="*/ 85 h 482"/>
                <a:gd name="T40" fmla="*/ 198 w 624"/>
                <a:gd name="T41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482">
                  <a:moveTo>
                    <a:pt x="198" y="29"/>
                  </a:moveTo>
                  <a:lnTo>
                    <a:pt x="142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397" y="397"/>
                  </a:lnTo>
                  <a:lnTo>
                    <a:pt x="425" y="482"/>
                  </a:lnTo>
                  <a:lnTo>
                    <a:pt x="482" y="369"/>
                  </a:lnTo>
                  <a:lnTo>
                    <a:pt x="595" y="397"/>
                  </a:lnTo>
                  <a:lnTo>
                    <a:pt x="624" y="369"/>
                  </a:lnTo>
                  <a:lnTo>
                    <a:pt x="453" y="199"/>
                  </a:lnTo>
                  <a:lnTo>
                    <a:pt x="368" y="255"/>
                  </a:lnTo>
                  <a:lnTo>
                    <a:pt x="312" y="227"/>
                  </a:lnTo>
                  <a:lnTo>
                    <a:pt x="312" y="142"/>
                  </a:lnTo>
                  <a:lnTo>
                    <a:pt x="255" y="114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98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8" name="Freeform 308">
              <a:extLst>
                <a:ext uri="{FF2B5EF4-FFF2-40B4-BE49-F238E27FC236}">
                  <a16:creationId xmlns:a16="http://schemas.microsoft.com/office/drawing/2014/main" id="{AD570DFB-921F-4E9F-AD07-855CD6D52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2161"/>
              <a:ext cx="567" cy="652"/>
            </a:xfrm>
            <a:custGeom>
              <a:avLst/>
              <a:gdLst>
                <a:gd name="T0" fmla="*/ 57 w 567"/>
                <a:gd name="T1" fmla="*/ 652 h 652"/>
                <a:gd name="T2" fmla="*/ 0 w 567"/>
                <a:gd name="T3" fmla="*/ 624 h 652"/>
                <a:gd name="T4" fmla="*/ 0 w 567"/>
                <a:gd name="T5" fmla="*/ 567 h 652"/>
                <a:gd name="T6" fmla="*/ 57 w 567"/>
                <a:gd name="T7" fmla="*/ 539 h 652"/>
                <a:gd name="T8" fmla="*/ 57 w 567"/>
                <a:gd name="T9" fmla="*/ 510 h 652"/>
                <a:gd name="T10" fmla="*/ 114 w 567"/>
                <a:gd name="T11" fmla="*/ 482 h 652"/>
                <a:gd name="T12" fmla="*/ 114 w 567"/>
                <a:gd name="T13" fmla="*/ 454 h 652"/>
                <a:gd name="T14" fmla="*/ 57 w 567"/>
                <a:gd name="T15" fmla="*/ 425 h 652"/>
                <a:gd name="T16" fmla="*/ 29 w 567"/>
                <a:gd name="T17" fmla="*/ 198 h 652"/>
                <a:gd name="T18" fmla="*/ 85 w 567"/>
                <a:gd name="T19" fmla="*/ 198 h 652"/>
                <a:gd name="T20" fmla="*/ 85 w 567"/>
                <a:gd name="T21" fmla="*/ 113 h 652"/>
                <a:gd name="T22" fmla="*/ 114 w 567"/>
                <a:gd name="T23" fmla="*/ 57 h 652"/>
                <a:gd name="T24" fmla="*/ 227 w 567"/>
                <a:gd name="T25" fmla="*/ 28 h 652"/>
                <a:gd name="T26" fmla="*/ 227 w 567"/>
                <a:gd name="T27" fmla="*/ 113 h 652"/>
                <a:gd name="T28" fmla="*/ 312 w 567"/>
                <a:gd name="T29" fmla="*/ 85 h 652"/>
                <a:gd name="T30" fmla="*/ 312 w 567"/>
                <a:gd name="T31" fmla="*/ 28 h 652"/>
                <a:gd name="T32" fmla="*/ 369 w 567"/>
                <a:gd name="T33" fmla="*/ 0 h 652"/>
                <a:gd name="T34" fmla="*/ 369 w 567"/>
                <a:gd name="T35" fmla="*/ 57 h 652"/>
                <a:gd name="T36" fmla="*/ 454 w 567"/>
                <a:gd name="T37" fmla="*/ 28 h 652"/>
                <a:gd name="T38" fmla="*/ 482 w 567"/>
                <a:gd name="T39" fmla="*/ 113 h 652"/>
                <a:gd name="T40" fmla="*/ 482 w 567"/>
                <a:gd name="T41" fmla="*/ 227 h 652"/>
                <a:gd name="T42" fmla="*/ 539 w 567"/>
                <a:gd name="T43" fmla="*/ 340 h 652"/>
                <a:gd name="T44" fmla="*/ 510 w 567"/>
                <a:gd name="T45" fmla="*/ 397 h 652"/>
                <a:gd name="T46" fmla="*/ 567 w 567"/>
                <a:gd name="T47" fmla="*/ 425 h 652"/>
                <a:gd name="T48" fmla="*/ 510 w 567"/>
                <a:gd name="T49" fmla="*/ 454 h 652"/>
                <a:gd name="T50" fmla="*/ 397 w 567"/>
                <a:gd name="T51" fmla="*/ 397 h 652"/>
                <a:gd name="T52" fmla="*/ 369 w 567"/>
                <a:gd name="T53" fmla="*/ 595 h 652"/>
                <a:gd name="T54" fmla="*/ 255 w 567"/>
                <a:gd name="T55" fmla="*/ 624 h 652"/>
                <a:gd name="T56" fmla="*/ 199 w 567"/>
                <a:gd name="T57" fmla="*/ 595 h 652"/>
                <a:gd name="T58" fmla="*/ 57 w 567"/>
                <a:gd name="T59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52">
                  <a:moveTo>
                    <a:pt x="57" y="652"/>
                  </a:moveTo>
                  <a:lnTo>
                    <a:pt x="0" y="624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114" y="482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29" y="198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14" y="57"/>
                  </a:lnTo>
                  <a:lnTo>
                    <a:pt x="227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28"/>
                  </a:lnTo>
                  <a:lnTo>
                    <a:pt x="482" y="113"/>
                  </a:lnTo>
                  <a:lnTo>
                    <a:pt x="482" y="227"/>
                  </a:lnTo>
                  <a:lnTo>
                    <a:pt x="539" y="340"/>
                  </a:lnTo>
                  <a:lnTo>
                    <a:pt x="510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397" y="397"/>
                  </a:lnTo>
                  <a:lnTo>
                    <a:pt x="369" y="595"/>
                  </a:lnTo>
                  <a:lnTo>
                    <a:pt x="255" y="624"/>
                  </a:lnTo>
                  <a:lnTo>
                    <a:pt x="199" y="595"/>
                  </a:lnTo>
                  <a:lnTo>
                    <a:pt x="57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9" name="Freeform 309">
              <a:extLst>
                <a:ext uri="{FF2B5EF4-FFF2-40B4-BE49-F238E27FC236}">
                  <a16:creationId xmlns:a16="http://schemas.microsoft.com/office/drawing/2014/main" id="{6979C6D3-362E-400B-8D85-90E854A59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2643"/>
              <a:ext cx="738" cy="822"/>
            </a:xfrm>
            <a:custGeom>
              <a:avLst/>
              <a:gdLst>
                <a:gd name="T0" fmla="*/ 624 w 738"/>
                <a:gd name="T1" fmla="*/ 85 h 822"/>
                <a:gd name="T2" fmla="*/ 624 w 738"/>
                <a:gd name="T3" fmla="*/ 0 h 822"/>
                <a:gd name="T4" fmla="*/ 539 w 738"/>
                <a:gd name="T5" fmla="*/ 113 h 822"/>
                <a:gd name="T6" fmla="*/ 482 w 738"/>
                <a:gd name="T7" fmla="*/ 85 h 822"/>
                <a:gd name="T8" fmla="*/ 426 w 738"/>
                <a:gd name="T9" fmla="*/ 85 h 822"/>
                <a:gd name="T10" fmla="*/ 397 w 738"/>
                <a:gd name="T11" fmla="*/ 142 h 822"/>
                <a:gd name="T12" fmla="*/ 341 w 738"/>
                <a:gd name="T13" fmla="*/ 113 h 822"/>
                <a:gd name="T14" fmla="*/ 256 w 738"/>
                <a:gd name="T15" fmla="*/ 170 h 822"/>
                <a:gd name="T16" fmla="*/ 142 w 738"/>
                <a:gd name="T17" fmla="*/ 170 h 822"/>
                <a:gd name="T18" fmla="*/ 114 w 738"/>
                <a:gd name="T19" fmla="*/ 227 h 822"/>
                <a:gd name="T20" fmla="*/ 171 w 738"/>
                <a:gd name="T21" fmla="*/ 283 h 822"/>
                <a:gd name="T22" fmla="*/ 114 w 738"/>
                <a:gd name="T23" fmla="*/ 425 h 822"/>
                <a:gd name="T24" fmla="*/ 29 w 738"/>
                <a:gd name="T25" fmla="*/ 482 h 822"/>
                <a:gd name="T26" fmla="*/ 0 w 738"/>
                <a:gd name="T27" fmla="*/ 567 h 822"/>
                <a:gd name="T28" fmla="*/ 142 w 738"/>
                <a:gd name="T29" fmla="*/ 624 h 822"/>
                <a:gd name="T30" fmla="*/ 142 w 738"/>
                <a:gd name="T31" fmla="*/ 652 h 822"/>
                <a:gd name="T32" fmla="*/ 227 w 738"/>
                <a:gd name="T33" fmla="*/ 737 h 822"/>
                <a:gd name="T34" fmla="*/ 369 w 738"/>
                <a:gd name="T35" fmla="*/ 709 h 822"/>
                <a:gd name="T36" fmla="*/ 369 w 738"/>
                <a:gd name="T37" fmla="*/ 794 h 822"/>
                <a:gd name="T38" fmla="*/ 482 w 738"/>
                <a:gd name="T39" fmla="*/ 822 h 822"/>
                <a:gd name="T40" fmla="*/ 567 w 738"/>
                <a:gd name="T41" fmla="*/ 794 h 822"/>
                <a:gd name="T42" fmla="*/ 539 w 738"/>
                <a:gd name="T43" fmla="*/ 680 h 822"/>
                <a:gd name="T44" fmla="*/ 738 w 738"/>
                <a:gd name="T45" fmla="*/ 539 h 822"/>
                <a:gd name="T46" fmla="*/ 681 w 738"/>
                <a:gd name="T47" fmla="*/ 482 h 822"/>
                <a:gd name="T48" fmla="*/ 681 w 738"/>
                <a:gd name="T49" fmla="*/ 397 h 822"/>
                <a:gd name="T50" fmla="*/ 738 w 738"/>
                <a:gd name="T51" fmla="*/ 283 h 822"/>
                <a:gd name="T52" fmla="*/ 709 w 738"/>
                <a:gd name="T53" fmla="*/ 255 h 822"/>
                <a:gd name="T54" fmla="*/ 681 w 738"/>
                <a:gd name="T55" fmla="*/ 170 h 822"/>
                <a:gd name="T56" fmla="*/ 624 w 738"/>
                <a:gd name="T57" fmla="*/ 142 h 822"/>
                <a:gd name="T58" fmla="*/ 624 w 738"/>
                <a:gd name="T59" fmla="*/ 8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822">
                  <a:moveTo>
                    <a:pt x="624" y="85"/>
                  </a:moveTo>
                  <a:lnTo>
                    <a:pt x="624" y="0"/>
                  </a:lnTo>
                  <a:lnTo>
                    <a:pt x="539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97" y="142"/>
                  </a:lnTo>
                  <a:lnTo>
                    <a:pt x="341" y="113"/>
                  </a:lnTo>
                  <a:lnTo>
                    <a:pt x="256" y="170"/>
                  </a:lnTo>
                  <a:lnTo>
                    <a:pt x="142" y="170"/>
                  </a:lnTo>
                  <a:lnTo>
                    <a:pt x="114" y="227"/>
                  </a:lnTo>
                  <a:lnTo>
                    <a:pt x="171" y="283"/>
                  </a:lnTo>
                  <a:lnTo>
                    <a:pt x="114" y="425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227" y="737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482" y="822"/>
                  </a:lnTo>
                  <a:lnTo>
                    <a:pt x="567" y="794"/>
                  </a:lnTo>
                  <a:lnTo>
                    <a:pt x="539" y="680"/>
                  </a:lnTo>
                  <a:lnTo>
                    <a:pt x="738" y="539"/>
                  </a:lnTo>
                  <a:lnTo>
                    <a:pt x="681" y="482"/>
                  </a:lnTo>
                  <a:lnTo>
                    <a:pt x="681" y="397"/>
                  </a:lnTo>
                  <a:lnTo>
                    <a:pt x="738" y="283"/>
                  </a:lnTo>
                  <a:lnTo>
                    <a:pt x="709" y="255"/>
                  </a:lnTo>
                  <a:lnTo>
                    <a:pt x="681" y="170"/>
                  </a:lnTo>
                  <a:lnTo>
                    <a:pt x="624" y="142"/>
                  </a:lnTo>
                  <a:lnTo>
                    <a:pt x="624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1" name="Freeform 311">
              <a:extLst>
                <a:ext uri="{FF2B5EF4-FFF2-40B4-BE49-F238E27FC236}">
                  <a16:creationId xmlns:a16="http://schemas.microsoft.com/office/drawing/2014/main" id="{FE148AFF-3CC3-4B13-837E-9B174784F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246"/>
              <a:ext cx="369" cy="482"/>
            </a:xfrm>
            <a:custGeom>
              <a:avLst/>
              <a:gdLst>
                <a:gd name="T0" fmla="*/ 255 w 369"/>
                <a:gd name="T1" fmla="*/ 397 h 482"/>
                <a:gd name="T2" fmla="*/ 198 w 369"/>
                <a:gd name="T3" fmla="*/ 397 h 482"/>
                <a:gd name="T4" fmla="*/ 198 w 369"/>
                <a:gd name="T5" fmla="*/ 340 h 482"/>
                <a:gd name="T6" fmla="*/ 142 w 369"/>
                <a:gd name="T7" fmla="*/ 340 h 482"/>
                <a:gd name="T8" fmla="*/ 142 w 369"/>
                <a:gd name="T9" fmla="*/ 283 h 482"/>
                <a:gd name="T10" fmla="*/ 113 w 369"/>
                <a:gd name="T11" fmla="*/ 255 h 482"/>
                <a:gd name="T12" fmla="*/ 113 w 369"/>
                <a:gd name="T13" fmla="*/ 170 h 482"/>
                <a:gd name="T14" fmla="*/ 28 w 369"/>
                <a:gd name="T15" fmla="*/ 170 h 482"/>
                <a:gd name="T16" fmla="*/ 0 w 369"/>
                <a:gd name="T17" fmla="*/ 113 h 482"/>
                <a:gd name="T18" fmla="*/ 28 w 369"/>
                <a:gd name="T19" fmla="*/ 0 h 482"/>
                <a:gd name="T20" fmla="*/ 85 w 369"/>
                <a:gd name="T21" fmla="*/ 0 h 482"/>
                <a:gd name="T22" fmla="*/ 113 w 369"/>
                <a:gd name="T23" fmla="*/ 28 h 482"/>
                <a:gd name="T24" fmla="*/ 284 w 369"/>
                <a:gd name="T25" fmla="*/ 0 h 482"/>
                <a:gd name="T26" fmla="*/ 340 w 369"/>
                <a:gd name="T27" fmla="*/ 28 h 482"/>
                <a:gd name="T28" fmla="*/ 340 w 369"/>
                <a:gd name="T29" fmla="*/ 113 h 482"/>
                <a:gd name="T30" fmla="*/ 284 w 369"/>
                <a:gd name="T31" fmla="*/ 113 h 482"/>
                <a:gd name="T32" fmla="*/ 312 w 369"/>
                <a:gd name="T33" fmla="*/ 340 h 482"/>
                <a:gd name="T34" fmla="*/ 369 w 369"/>
                <a:gd name="T35" fmla="*/ 369 h 482"/>
                <a:gd name="T36" fmla="*/ 369 w 369"/>
                <a:gd name="T37" fmla="*/ 397 h 482"/>
                <a:gd name="T38" fmla="*/ 312 w 369"/>
                <a:gd name="T39" fmla="*/ 425 h 482"/>
                <a:gd name="T40" fmla="*/ 312 w 369"/>
                <a:gd name="T41" fmla="*/ 454 h 482"/>
                <a:gd name="T42" fmla="*/ 255 w 369"/>
                <a:gd name="T43" fmla="*/ 482 h 482"/>
                <a:gd name="T44" fmla="*/ 255 w 369"/>
                <a:gd name="T4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82">
                  <a:moveTo>
                    <a:pt x="255" y="397"/>
                  </a:moveTo>
                  <a:lnTo>
                    <a:pt x="198" y="397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340"/>
                  </a:lnTo>
                  <a:lnTo>
                    <a:pt x="369" y="369"/>
                  </a:lnTo>
                  <a:lnTo>
                    <a:pt x="369" y="397"/>
                  </a:lnTo>
                  <a:lnTo>
                    <a:pt x="312" y="425"/>
                  </a:lnTo>
                  <a:lnTo>
                    <a:pt x="312" y="454"/>
                  </a:lnTo>
                  <a:lnTo>
                    <a:pt x="255" y="482"/>
                  </a:lnTo>
                  <a:lnTo>
                    <a:pt x="255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2" name="Freeform 312">
              <a:extLst>
                <a:ext uri="{FF2B5EF4-FFF2-40B4-BE49-F238E27FC236}">
                  <a16:creationId xmlns:a16="http://schemas.microsoft.com/office/drawing/2014/main" id="{B6D77774-262E-4E29-AA01-E485CFD0D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161"/>
              <a:ext cx="595" cy="652"/>
            </a:xfrm>
            <a:custGeom>
              <a:avLst/>
              <a:gdLst>
                <a:gd name="T0" fmla="*/ 113 w 595"/>
                <a:gd name="T1" fmla="*/ 652 h 652"/>
                <a:gd name="T2" fmla="*/ 227 w 595"/>
                <a:gd name="T3" fmla="*/ 652 h 652"/>
                <a:gd name="T4" fmla="*/ 312 w 595"/>
                <a:gd name="T5" fmla="*/ 595 h 652"/>
                <a:gd name="T6" fmla="*/ 368 w 595"/>
                <a:gd name="T7" fmla="*/ 624 h 652"/>
                <a:gd name="T8" fmla="*/ 397 w 595"/>
                <a:gd name="T9" fmla="*/ 567 h 652"/>
                <a:gd name="T10" fmla="*/ 453 w 595"/>
                <a:gd name="T11" fmla="*/ 567 h 652"/>
                <a:gd name="T12" fmla="*/ 510 w 595"/>
                <a:gd name="T13" fmla="*/ 595 h 652"/>
                <a:gd name="T14" fmla="*/ 595 w 595"/>
                <a:gd name="T15" fmla="*/ 482 h 652"/>
                <a:gd name="T16" fmla="*/ 538 w 595"/>
                <a:gd name="T17" fmla="*/ 482 h 652"/>
                <a:gd name="T18" fmla="*/ 538 w 595"/>
                <a:gd name="T19" fmla="*/ 425 h 652"/>
                <a:gd name="T20" fmla="*/ 482 w 595"/>
                <a:gd name="T21" fmla="*/ 425 h 652"/>
                <a:gd name="T22" fmla="*/ 482 w 595"/>
                <a:gd name="T23" fmla="*/ 368 h 652"/>
                <a:gd name="T24" fmla="*/ 453 w 595"/>
                <a:gd name="T25" fmla="*/ 340 h 652"/>
                <a:gd name="T26" fmla="*/ 453 w 595"/>
                <a:gd name="T27" fmla="*/ 255 h 652"/>
                <a:gd name="T28" fmla="*/ 368 w 595"/>
                <a:gd name="T29" fmla="*/ 255 h 652"/>
                <a:gd name="T30" fmla="*/ 340 w 595"/>
                <a:gd name="T31" fmla="*/ 198 h 652"/>
                <a:gd name="T32" fmla="*/ 283 w 595"/>
                <a:gd name="T33" fmla="*/ 198 h 652"/>
                <a:gd name="T34" fmla="*/ 283 w 595"/>
                <a:gd name="T35" fmla="*/ 142 h 652"/>
                <a:gd name="T36" fmla="*/ 198 w 595"/>
                <a:gd name="T37" fmla="*/ 113 h 652"/>
                <a:gd name="T38" fmla="*/ 198 w 595"/>
                <a:gd name="T39" fmla="*/ 57 h 652"/>
                <a:gd name="T40" fmla="*/ 113 w 595"/>
                <a:gd name="T41" fmla="*/ 57 h 652"/>
                <a:gd name="T42" fmla="*/ 57 w 595"/>
                <a:gd name="T43" fmla="*/ 0 h 652"/>
                <a:gd name="T44" fmla="*/ 0 w 595"/>
                <a:gd name="T45" fmla="*/ 85 h 652"/>
                <a:gd name="T46" fmla="*/ 57 w 595"/>
                <a:gd name="T47" fmla="*/ 142 h 652"/>
                <a:gd name="T48" fmla="*/ 57 w 595"/>
                <a:gd name="T49" fmla="*/ 255 h 652"/>
                <a:gd name="T50" fmla="*/ 28 w 595"/>
                <a:gd name="T51" fmla="*/ 340 h 652"/>
                <a:gd name="T52" fmla="*/ 85 w 595"/>
                <a:gd name="T53" fmla="*/ 368 h 652"/>
                <a:gd name="T54" fmla="*/ 113 w 595"/>
                <a:gd name="T55" fmla="*/ 510 h 652"/>
                <a:gd name="T56" fmla="*/ 113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113" y="652"/>
                  </a:moveTo>
                  <a:lnTo>
                    <a:pt x="227" y="652"/>
                  </a:lnTo>
                  <a:lnTo>
                    <a:pt x="312" y="595"/>
                  </a:lnTo>
                  <a:lnTo>
                    <a:pt x="368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95"/>
                  </a:lnTo>
                  <a:lnTo>
                    <a:pt x="595" y="482"/>
                  </a:lnTo>
                  <a:lnTo>
                    <a:pt x="538" y="482"/>
                  </a:lnTo>
                  <a:lnTo>
                    <a:pt x="538" y="425"/>
                  </a:lnTo>
                  <a:lnTo>
                    <a:pt x="482" y="425"/>
                  </a:lnTo>
                  <a:lnTo>
                    <a:pt x="482" y="368"/>
                  </a:lnTo>
                  <a:lnTo>
                    <a:pt x="453" y="340"/>
                  </a:lnTo>
                  <a:lnTo>
                    <a:pt x="453" y="255"/>
                  </a:lnTo>
                  <a:lnTo>
                    <a:pt x="368" y="255"/>
                  </a:lnTo>
                  <a:lnTo>
                    <a:pt x="340" y="198"/>
                  </a:lnTo>
                  <a:lnTo>
                    <a:pt x="283" y="198"/>
                  </a:lnTo>
                  <a:lnTo>
                    <a:pt x="283" y="142"/>
                  </a:lnTo>
                  <a:lnTo>
                    <a:pt x="198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57" y="255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113" y="510"/>
                  </a:lnTo>
                  <a:lnTo>
                    <a:pt x="113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3" name="Freeform 313">
              <a:extLst>
                <a:ext uri="{FF2B5EF4-FFF2-40B4-BE49-F238E27FC236}">
                  <a16:creationId xmlns:a16="http://schemas.microsoft.com/office/drawing/2014/main" id="{FF6B2C1E-FDDF-4022-922C-582214F00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1112"/>
              <a:ext cx="482" cy="454"/>
            </a:xfrm>
            <a:custGeom>
              <a:avLst/>
              <a:gdLst>
                <a:gd name="T0" fmla="*/ 453 w 482"/>
                <a:gd name="T1" fmla="*/ 113 h 454"/>
                <a:gd name="T2" fmla="*/ 425 w 482"/>
                <a:gd name="T3" fmla="*/ 255 h 454"/>
                <a:gd name="T4" fmla="*/ 482 w 482"/>
                <a:gd name="T5" fmla="*/ 312 h 454"/>
                <a:gd name="T6" fmla="*/ 368 w 482"/>
                <a:gd name="T7" fmla="*/ 454 h 454"/>
                <a:gd name="T8" fmla="*/ 312 w 482"/>
                <a:gd name="T9" fmla="*/ 397 h 454"/>
                <a:gd name="T10" fmla="*/ 255 w 482"/>
                <a:gd name="T11" fmla="*/ 454 h 454"/>
                <a:gd name="T12" fmla="*/ 142 w 482"/>
                <a:gd name="T13" fmla="*/ 425 h 454"/>
                <a:gd name="T14" fmla="*/ 113 w 482"/>
                <a:gd name="T15" fmla="*/ 454 h 454"/>
                <a:gd name="T16" fmla="*/ 0 w 482"/>
                <a:gd name="T17" fmla="*/ 397 h 454"/>
                <a:gd name="T18" fmla="*/ 56 w 482"/>
                <a:gd name="T19" fmla="*/ 312 h 454"/>
                <a:gd name="T20" fmla="*/ 113 w 482"/>
                <a:gd name="T21" fmla="*/ 0 h 454"/>
                <a:gd name="T22" fmla="*/ 255 w 482"/>
                <a:gd name="T23" fmla="*/ 85 h 454"/>
                <a:gd name="T24" fmla="*/ 312 w 482"/>
                <a:gd name="T25" fmla="*/ 142 h 454"/>
                <a:gd name="T26" fmla="*/ 453 w 482"/>
                <a:gd name="T27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54">
                  <a:moveTo>
                    <a:pt x="453" y="113"/>
                  </a:moveTo>
                  <a:lnTo>
                    <a:pt x="425" y="255"/>
                  </a:lnTo>
                  <a:lnTo>
                    <a:pt x="482" y="312"/>
                  </a:lnTo>
                  <a:lnTo>
                    <a:pt x="368" y="454"/>
                  </a:lnTo>
                  <a:lnTo>
                    <a:pt x="312" y="397"/>
                  </a:lnTo>
                  <a:lnTo>
                    <a:pt x="255" y="454"/>
                  </a:lnTo>
                  <a:lnTo>
                    <a:pt x="142" y="425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113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45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4" name="Freeform 314">
              <a:extLst>
                <a:ext uri="{FF2B5EF4-FFF2-40B4-BE49-F238E27FC236}">
                  <a16:creationId xmlns:a16="http://schemas.microsoft.com/office/drawing/2014/main" id="{D42FFAC5-004F-40E0-A764-E66C0371B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1509"/>
              <a:ext cx="425" cy="255"/>
            </a:xfrm>
            <a:custGeom>
              <a:avLst/>
              <a:gdLst>
                <a:gd name="T0" fmla="*/ 57 w 425"/>
                <a:gd name="T1" fmla="*/ 0 h 255"/>
                <a:gd name="T2" fmla="*/ 170 w 425"/>
                <a:gd name="T3" fmla="*/ 57 h 255"/>
                <a:gd name="T4" fmla="*/ 199 w 425"/>
                <a:gd name="T5" fmla="*/ 28 h 255"/>
                <a:gd name="T6" fmla="*/ 312 w 425"/>
                <a:gd name="T7" fmla="*/ 57 h 255"/>
                <a:gd name="T8" fmla="*/ 369 w 425"/>
                <a:gd name="T9" fmla="*/ 0 h 255"/>
                <a:gd name="T10" fmla="*/ 425 w 425"/>
                <a:gd name="T11" fmla="*/ 57 h 255"/>
                <a:gd name="T12" fmla="*/ 425 w 425"/>
                <a:gd name="T13" fmla="*/ 142 h 255"/>
                <a:gd name="T14" fmla="*/ 340 w 425"/>
                <a:gd name="T15" fmla="*/ 142 h 255"/>
                <a:gd name="T16" fmla="*/ 340 w 425"/>
                <a:gd name="T17" fmla="*/ 170 h 255"/>
                <a:gd name="T18" fmla="*/ 369 w 425"/>
                <a:gd name="T19" fmla="*/ 198 h 255"/>
                <a:gd name="T20" fmla="*/ 227 w 425"/>
                <a:gd name="T21" fmla="*/ 255 h 255"/>
                <a:gd name="T22" fmla="*/ 170 w 425"/>
                <a:gd name="T23" fmla="*/ 142 h 255"/>
                <a:gd name="T24" fmla="*/ 85 w 425"/>
                <a:gd name="T25" fmla="*/ 142 h 255"/>
                <a:gd name="T26" fmla="*/ 0 w 425"/>
                <a:gd name="T27" fmla="*/ 85 h 255"/>
                <a:gd name="T28" fmla="*/ 57 w 425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255">
                  <a:moveTo>
                    <a:pt x="57" y="0"/>
                  </a:moveTo>
                  <a:lnTo>
                    <a:pt x="170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25" y="57"/>
                  </a:lnTo>
                  <a:lnTo>
                    <a:pt x="425" y="142"/>
                  </a:lnTo>
                  <a:lnTo>
                    <a:pt x="340" y="142"/>
                  </a:lnTo>
                  <a:lnTo>
                    <a:pt x="340" y="170"/>
                  </a:lnTo>
                  <a:lnTo>
                    <a:pt x="369" y="198"/>
                  </a:lnTo>
                  <a:lnTo>
                    <a:pt x="227" y="255"/>
                  </a:lnTo>
                  <a:lnTo>
                    <a:pt x="170" y="142"/>
                  </a:lnTo>
                  <a:lnTo>
                    <a:pt x="85" y="142"/>
                  </a:lnTo>
                  <a:lnTo>
                    <a:pt x="0" y="85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5" name="Freeform 315">
              <a:extLst>
                <a:ext uri="{FF2B5EF4-FFF2-40B4-BE49-F238E27FC236}">
                  <a16:creationId xmlns:a16="http://schemas.microsoft.com/office/drawing/2014/main" id="{863F27A4-9C18-4022-8D23-5D7BF1D1A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651"/>
              <a:ext cx="340" cy="255"/>
            </a:xfrm>
            <a:custGeom>
              <a:avLst/>
              <a:gdLst>
                <a:gd name="T0" fmla="*/ 85 w 340"/>
                <a:gd name="T1" fmla="*/ 113 h 255"/>
                <a:gd name="T2" fmla="*/ 227 w 340"/>
                <a:gd name="T3" fmla="*/ 56 h 255"/>
                <a:gd name="T4" fmla="*/ 198 w 340"/>
                <a:gd name="T5" fmla="*/ 28 h 255"/>
                <a:gd name="T6" fmla="*/ 198 w 340"/>
                <a:gd name="T7" fmla="*/ 0 h 255"/>
                <a:gd name="T8" fmla="*/ 283 w 340"/>
                <a:gd name="T9" fmla="*/ 0 h 255"/>
                <a:gd name="T10" fmla="*/ 283 w 340"/>
                <a:gd name="T11" fmla="*/ 28 h 255"/>
                <a:gd name="T12" fmla="*/ 340 w 340"/>
                <a:gd name="T13" fmla="*/ 28 h 255"/>
                <a:gd name="T14" fmla="*/ 312 w 340"/>
                <a:gd name="T15" fmla="*/ 113 h 255"/>
                <a:gd name="T16" fmla="*/ 283 w 340"/>
                <a:gd name="T17" fmla="*/ 113 h 255"/>
                <a:gd name="T18" fmla="*/ 283 w 340"/>
                <a:gd name="T19" fmla="*/ 170 h 255"/>
                <a:gd name="T20" fmla="*/ 170 w 340"/>
                <a:gd name="T21" fmla="*/ 255 h 255"/>
                <a:gd name="T22" fmla="*/ 113 w 340"/>
                <a:gd name="T23" fmla="*/ 226 h 255"/>
                <a:gd name="T24" fmla="*/ 28 w 340"/>
                <a:gd name="T25" fmla="*/ 255 h 255"/>
                <a:gd name="T26" fmla="*/ 0 w 340"/>
                <a:gd name="T27" fmla="*/ 198 h 255"/>
                <a:gd name="T28" fmla="*/ 85 w 340"/>
                <a:gd name="T29" fmla="*/ 141 h 255"/>
                <a:gd name="T30" fmla="*/ 85 w 340"/>
                <a:gd name="T3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55">
                  <a:moveTo>
                    <a:pt x="85" y="113"/>
                  </a:moveTo>
                  <a:lnTo>
                    <a:pt x="227" y="56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283" y="28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255"/>
                  </a:lnTo>
                  <a:lnTo>
                    <a:pt x="113" y="226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41"/>
                  </a:lnTo>
                  <a:lnTo>
                    <a:pt x="85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6" name="Freeform 316">
              <a:extLst>
                <a:ext uri="{FF2B5EF4-FFF2-40B4-BE49-F238E27FC236}">
                  <a16:creationId xmlns:a16="http://schemas.microsoft.com/office/drawing/2014/main" id="{826CAEA1-FBA8-4CEF-BD14-794452F9F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792"/>
              <a:ext cx="170" cy="312"/>
            </a:xfrm>
            <a:custGeom>
              <a:avLst/>
              <a:gdLst>
                <a:gd name="T0" fmla="*/ 0 w 170"/>
                <a:gd name="T1" fmla="*/ 57 h 312"/>
                <a:gd name="T2" fmla="*/ 0 w 170"/>
                <a:gd name="T3" fmla="*/ 312 h 312"/>
                <a:gd name="T4" fmla="*/ 85 w 170"/>
                <a:gd name="T5" fmla="*/ 256 h 312"/>
                <a:gd name="T6" fmla="*/ 170 w 170"/>
                <a:gd name="T7" fmla="*/ 227 h 312"/>
                <a:gd name="T8" fmla="*/ 142 w 170"/>
                <a:gd name="T9" fmla="*/ 170 h 312"/>
                <a:gd name="T10" fmla="*/ 142 w 170"/>
                <a:gd name="T11" fmla="*/ 57 h 312"/>
                <a:gd name="T12" fmla="*/ 57 w 170"/>
                <a:gd name="T13" fmla="*/ 0 h 312"/>
                <a:gd name="T14" fmla="*/ 0 w 170"/>
                <a:gd name="T15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312">
                  <a:moveTo>
                    <a:pt x="0" y="57"/>
                  </a:moveTo>
                  <a:lnTo>
                    <a:pt x="0" y="312"/>
                  </a:lnTo>
                  <a:lnTo>
                    <a:pt x="85" y="256"/>
                  </a:lnTo>
                  <a:lnTo>
                    <a:pt x="170" y="227"/>
                  </a:lnTo>
                  <a:lnTo>
                    <a:pt x="142" y="170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7" name="Freeform 317">
              <a:extLst>
                <a:ext uri="{FF2B5EF4-FFF2-40B4-BE49-F238E27FC236}">
                  <a16:creationId xmlns:a16="http://schemas.microsoft.com/office/drawing/2014/main" id="{55E6B8F0-4154-452C-955F-7ED7B9E12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821"/>
              <a:ext cx="539" cy="538"/>
            </a:xfrm>
            <a:custGeom>
              <a:avLst/>
              <a:gdLst>
                <a:gd name="T0" fmla="*/ 397 w 539"/>
                <a:gd name="T1" fmla="*/ 0 h 538"/>
                <a:gd name="T2" fmla="*/ 397 w 539"/>
                <a:gd name="T3" fmla="*/ 283 h 538"/>
                <a:gd name="T4" fmla="*/ 482 w 539"/>
                <a:gd name="T5" fmla="*/ 227 h 538"/>
                <a:gd name="T6" fmla="*/ 539 w 539"/>
                <a:gd name="T7" fmla="*/ 283 h 538"/>
                <a:gd name="T8" fmla="*/ 539 w 539"/>
                <a:gd name="T9" fmla="*/ 425 h 538"/>
                <a:gd name="T10" fmla="*/ 482 w 539"/>
                <a:gd name="T11" fmla="*/ 425 h 538"/>
                <a:gd name="T12" fmla="*/ 454 w 539"/>
                <a:gd name="T13" fmla="*/ 538 h 538"/>
                <a:gd name="T14" fmla="*/ 397 w 539"/>
                <a:gd name="T15" fmla="*/ 538 h 538"/>
                <a:gd name="T16" fmla="*/ 397 w 539"/>
                <a:gd name="T17" fmla="*/ 482 h 538"/>
                <a:gd name="T18" fmla="*/ 312 w 539"/>
                <a:gd name="T19" fmla="*/ 453 h 538"/>
                <a:gd name="T20" fmla="*/ 312 w 539"/>
                <a:gd name="T21" fmla="*/ 397 h 538"/>
                <a:gd name="T22" fmla="*/ 227 w 539"/>
                <a:gd name="T23" fmla="*/ 397 h 538"/>
                <a:gd name="T24" fmla="*/ 171 w 539"/>
                <a:gd name="T25" fmla="*/ 340 h 538"/>
                <a:gd name="T26" fmla="*/ 114 w 539"/>
                <a:gd name="T27" fmla="*/ 425 h 538"/>
                <a:gd name="T28" fmla="*/ 57 w 539"/>
                <a:gd name="T29" fmla="*/ 312 h 538"/>
                <a:gd name="T30" fmla="*/ 0 w 539"/>
                <a:gd name="T31" fmla="*/ 312 h 538"/>
                <a:gd name="T32" fmla="*/ 0 w 539"/>
                <a:gd name="T33" fmla="*/ 227 h 538"/>
                <a:gd name="T34" fmla="*/ 57 w 539"/>
                <a:gd name="T35" fmla="*/ 198 h 538"/>
                <a:gd name="T36" fmla="*/ 57 w 539"/>
                <a:gd name="T37" fmla="*/ 113 h 538"/>
                <a:gd name="T38" fmla="*/ 142 w 539"/>
                <a:gd name="T39" fmla="*/ 85 h 538"/>
                <a:gd name="T40" fmla="*/ 227 w 539"/>
                <a:gd name="T41" fmla="*/ 56 h 538"/>
                <a:gd name="T42" fmla="*/ 284 w 539"/>
                <a:gd name="T43" fmla="*/ 85 h 538"/>
                <a:gd name="T44" fmla="*/ 397 w 539"/>
                <a:gd name="T4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538">
                  <a:moveTo>
                    <a:pt x="397" y="0"/>
                  </a:moveTo>
                  <a:lnTo>
                    <a:pt x="397" y="283"/>
                  </a:lnTo>
                  <a:lnTo>
                    <a:pt x="482" y="227"/>
                  </a:lnTo>
                  <a:lnTo>
                    <a:pt x="539" y="283"/>
                  </a:lnTo>
                  <a:lnTo>
                    <a:pt x="539" y="425"/>
                  </a:lnTo>
                  <a:lnTo>
                    <a:pt x="482" y="425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97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27" y="397"/>
                  </a:lnTo>
                  <a:lnTo>
                    <a:pt x="171" y="340"/>
                  </a:lnTo>
                  <a:lnTo>
                    <a:pt x="114" y="42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8" name="Freeform 318">
              <a:extLst>
                <a:ext uri="{FF2B5EF4-FFF2-40B4-BE49-F238E27FC236}">
                  <a16:creationId xmlns:a16="http://schemas.microsoft.com/office/drawing/2014/main" id="{AFEDAD7D-2814-4809-B71E-F8494E63D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20"/>
              <a:ext cx="596" cy="1134"/>
            </a:xfrm>
            <a:custGeom>
              <a:avLst/>
              <a:gdLst>
                <a:gd name="T0" fmla="*/ 0 w 596"/>
                <a:gd name="T1" fmla="*/ 992 h 1134"/>
                <a:gd name="T2" fmla="*/ 142 w 596"/>
                <a:gd name="T3" fmla="*/ 1077 h 1134"/>
                <a:gd name="T4" fmla="*/ 199 w 596"/>
                <a:gd name="T5" fmla="*/ 1134 h 1134"/>
                <a:gd name="T6" fmla="*/ 340 w 596"/>
                <a:gd name="T7" fmla="*/ 1105 h 1134"/>
                <a:gd name="T8" fmla="*/ 397 w 596"/>
                <a:gd name="T9" fmla="*/ 1077 h 1134"/>
                <a:gd name="T10" fmla="*/ 369 w 596"/>
                <a:gd name="T11" fmla="*/ 964 h 1134"/>
                <a:gd name="T12" fmla="*/ 284 w 596"/>
                <a:gd name="T13" fmla="*/ 623 h 1134"/>
                <a:gd name="T14" fmla="*/ 425 w 596"/>
                <a:gd name="T15" fmla="*/ 595 h 1134"/>
                <a:gd name="T16" fmla="*/ 510 w 596"/>
                <a:gd name="T17" fmla="*/ 453 h 1134"/>
                <a:gd name="T18" fmla="*/ 567 w 596"/>
                <a:gd name="T19" fmla="*/ 453 h 1134"/>
                <a:gd name="T20" fmla="*/ 596 w 596"/>
                <a:gd name="T21" fmla="*/ 340 h 1134"/>
                <a:gd name="T22" fmla="*/ 454 w 596"/>
                <a:gd name="T23" fmla="*/ 227 h 1134"/>
                <a:gd name="T24" fmla="*/ 425 w 596"/>
                <a:gd name="T25" fmla="*/ 28 h 1134"/>
                <a:gd name="T26" fmla="*/ 340 w 596"/>
                <a:gd name="T27" fmla="*/ 56 h 1134"/>
                <a:gd name="T28" fmla="*/ 284 w 596"/>
                <a:gd name="T29" fmla="*/ 0 h 1134"/>
                <a:gd name="T30" fmla="*/ 255 w 596"/>
                <a:gd name="T31" fmla="*/ 56 h 1134"/>
                <a:gd name="T32" fmla="*/ 284 w 596"/>
                <a:gd name="T33" fmla="*/ 227 h 1134"/>
                <a:gd name="T34" fmla="*/ 227 w 596"/>
                <a:gd name="T35" fmla="*/ 283 h 1134"/>
                <a:gd name="T36" fmla="*/ 170 w 596"/>
                <a:gd name="T37" fmla="*/ 255 h 1134"/>
                <a:gd name="T38" fmla="*/ 142 w 596"/>
                <a:gd name="T39" fmla="*/ 312 h 1134"/>
                <a:gd name="T40" fmla="*/ 227 w 596"/>
                <a:gd name="T41" fmla="*/ 482 h 1134"/>
                <a:gd name="T42" fmla="*/ 85 w 596"/>
                <a:gd name="T43" fmla="*/ 567 h 1134"/>
                <a:gd name="T44" fmla="*/ 0 w 596"/>
                <a:gd name="T45" fmla="*/ 737 h 1134"/>
                <a:gd name="T46" fmla="*/ 29 w 596"/>
                <a:gd name="T47" fmla="*/ 850 h 1134"/>
                <a:gd name="T48" fmla="*/ 0 w 596"/>
                <a:gd name="T49" fmla="*/ 9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134">
                  <a:moveTo>
                    <a:pt x="0" y="992"/>
                  </a:moveTo>
                  <a:lnTo>
                    <a:pt x="142" y="1077"/>
                  </a:lnTo>
                  <a:lnTo>
                    <a:pt x="199" y="1134"/>
                  </a:lnTo>
                  <a:lnTo>
                    <a:pt x="340" y="1105"/>
                  </a:lnTo>
                  <a:lnTo>
                    <a:pt x="397" y="1077"/>
                  </a:lnTo>
                  <a:lnTo>
                    <a:pt x="369" y="964"/>
                  </a:lnTo>
                  <a:lnTo>
                    <a:pt x="284" y="623"/>
                  </a:lnTo>
                  <a:lnTo>
                    <a:pt x="425" y="595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96" y="340"/>
                  </a:lnTo>
                  <a:lnTo>
                    <a:pt x="454" y="227"/>
                  </a:lnTo>
                  <a:lnTo>
                    <a:pt x="425" y="28"/>
                  </a:lnTo>
                  <a:lnTo>
                    <a:pt x="340" y="56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227" y="482"/>
                  </a:lnTo>
                  <a:lnTo>
                    <a:pt x="85" y="567"/>
                  </a:lnTo>
                  <a:lnTo>
                    <a:pt x="0" y="737"/>
                  </a:lnTo>
                  <a:lnTo>
                    <a:pt x="29" y="850"/>
                  </a:lnTo>
                  <a:lnTo>
                    <a:pt x="0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80" name="Group 320">
            <a:extLst>
              <a:ext uri="{FF2B5EF4-FFF2-40B4-BE49-F238E27FC236}">
                <a16:creationId xmlns:a16="http://schemas.microsoft.com/office/drawing/2014/main" id="{962FBA24-D3A7-42F7-AD21-71BB2E5F26EB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3835400"/>
            <a:ext cx="528638" cy="133350"/>
            <a:chOff x="1209" y="459"/>
            <a:chExt cx="333" cy="84"/>
          </a:xfrm>
        </p:grpSpPr>
        <p:sp>
          <p:nvSpPr>
            <p:cNvPr id="15681" name="WordArt 321">
              <a:extLst>
                <a:ext uri="{FF2B5EF4-FFF2-40B4-BE49-F238E27FC236}">
                  <a16:creationId xmlns:a16="http://schemas.microsoft.com/office/drawing/2014/main" id="{9719285C-4F88-46B3-A418-EA6112076E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  <p:sp>
          <p:nvSpPr>
            <p:cNvPr id="15682" name="WordArt 322">
              <a:extLst>
                <a:ext uri="{FF2B5EF4-FFF2-40B4-BE49-F238E27FC236}">
                  <a16:creationId xmlns:a16="http://schemas.microsoft.com/office/drawing/2014/main" id="{BB416F5A-D7BD-476F-95F8-9E91E4F1D8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</p:grpSp>
      <p:grpSp>
        <p:nvGrpSpPr>
          <p:cNvPr id="15683" name="Group 323">
            <a:extLst>
              <a:ext uri="{FF2B5EF4-FFF2-40B4-BE49-F238E27FC236}">
                <a16:creationId xmlns:a16="http://schemas.microsoft.com/office/drawing/2014/main" id="{BC890655-339C-4206-A157-C1EAEEDA0677}"/>
              </a:ext>
            </a:extLst>
          </p:cNvPr>
          <p:cNvGrpSpPr>
            <a:grpSpLocks/>
          </p:cNvGrpSpPr>
          <p:nvPr/>
        </p:nvGrpSpPr>
        <p:grpSpPr bwMode="auto">
          <a:xfrm>
            <a:off x="4360863" y="2667000"/>
            <a:ext cx="395287" cy="133350"/>
            <a:chOff x="415" y="459"/>
            <a:chExt cx="249" cy="84"/>
          </a:xfrm>
        </p:grpSpPr>
        <p:sp>
          <p:nvSpPr>
            <p:cNvPr id="15684" name="WordArt 324">
              <a:extLst>
                <a:ext uri="{FF2B5EF4-FFF2-40B4-BE49-F238E27FC236}">
                  <a16:creationId xmlns:a16="http://schemas.microsoft.com/office/drawing/2014/main" id="{7B648143-4088-4631-839E-A46766A70A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  <p:sp>
          <p:nvSpPr>
            <p:cNvPr id="15685" name="WordArt 325">
              <a:extLst>
                <a:ext uri="{FF2B5EF4-FFF2-40B4-BE49-F238E27FC236}">
                  <a16:creationId xmlns:a16="http://schemas.microsoft.com/office/drawing/2014/main" id="{77373BBE-D257-4F7E-BB4A-8DDF0151F5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</p:grpSp>
      <p:grpSp>
        <p:nvGrpSpPr>
          <p:cNvPr id="15686" name="Group 326">
            <a:extLst>
              <a:ext uri="{FF2B5EF4-FFF2-40B4-BE49-F238E27FC236}">
                <a16:creationId xmlns:a16="http://schemas.microsoft.com/office/drawing/2014/main" id="{5A78764D-89E4-4A9A-A592-D40A9FBDC90A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014788"/>
            <a:ext cx="395287" cy="133350"/>
            <a:chOff x="847" y="459"/>
            <a:chExt cx="249" cy="84"/>
          </a:xfrm>
        </p:grpSpPr>
        <p:sp>
          <p:nvSpPr>
            <p:cNvPr id="15687" name="WordArt 327">
              <a:extLst>
                <a:ext uri="{FF2B5EF4-FFF2-40B4-BE49-F238E27FC236}">
                  <a16:creationId xmlns:a16="http://schemas.microsoft.com/office/drawing/2014/main" id="{6E13D6F7-57F6-4A97-9445-C263339658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  <p:sp>
          <p:nvSpPr>
            <p:cNvPr id="15688" name="WordArt 328">
              <a:extLst>
                <a:ext uri="{FF2B5EF4-FFF2-40B4-BE49-F238E27FC236}">
                  <a16:creationId xmlns:a16="http://schemas.microsoft.com/office/drawing/2014/main" id="{7A240191-4169-4722-89AB-623DFDAE8B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</p:grpSp>
      <p:grpSp>
        <p:nvGrpSpPr>
          <p:cNvPr id="15689" name="Group 329">
            <a:extLst>
              <a:ext uri="{FF2B5EF4-FFF2-40B4-BE49-F238E27FC236}">
                <a16:creationId xmlns:a16="http://schemas.microsoft.com/office/drawing/2014/main" id="{0ABC00C1-C3C5-412E-AC03-1B338DE25C9C}"/>
              </a:ext>
            </a:extLst>
          </p:cNvPr>
          <p:cNvGrpSpPr>
            <a:grpSpLocks/>
          </p:cNvGrpSpPr>
          <p:nvPr/>
        </p:nvGrpSpPr>
        <p:grpSpPr bwMode="auto">
          <a:xfrm>
            <a:off x="3371850" y="2079625"/>
            <a:ext cx="528638" cy="133350"/>
            <a:chOff x="1209" y="603"/>
            <a:chExt cx="333" cy="84"/>
          </a:xfrm>
        </p:grpSpPr>
        <p:sp>
          <p:nvSpPr>
            <p:cNvPr id="15690" name="WordArt 330">
              <a:extLst>
                <a:ext uri="{FF2B5EF4-FFF2-40B4-BE49-F238E27FC236}">
                  <a16:creationId xmlns:a16="http://schemas.microsoft.com/office/drawing/2014/main" id="{6A1D2E81-C961-4D94-92AE-4C21ACE901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  <p:sp>
          <p:nvSpPr>
            <p:cNvPr id="15691" name="WordArt 331">
              <a:extLst>
                <a:ext uri="{FF2B5EF4-FFF2-40B4-BE49-F238E27FC236}">
                  <a16:creationId xmlns:a16="http://schemas.microsoft.com/office/drawing/2014/main" id="{2CAFD829-3D01-46D3-936A-30BAF2D072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</p:grpSp>
      <p:grpSp>
        <p:nvGrpSpPr>
          <p:cNvPr id="15692" name="Group 332">
            <a:extLst>
              <a:ext uri="{FF2B5EF4-FFF2-40B4-BE49-F238E27FC236}">
                <a16:creationId xmlns:a16="http://schemas.microsoft.com/office/drawing/2014/main" id="{D76F7F0D-BB79-4BD0-89DF-9C5BED7F01EB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3700463"/>
            <a:ext cx="395288" cy="133350"/>
            <a:chOff x="415" y="603"/>
            <a:chExt cx="249" cy="84"/>
          </a:xfrm>
        </p:grpSpPr>
        <p:sp>
          <p:nvSpPr>
            <p:cNvPr id="15693" name="WordArt 333">
              <a:extLst>
                <a:ext uri="{FF2B5EF4-FFF2-40B4-BE49-F238E27FC236}">
                  <a16:creationId xmlns:a16="http://schemas.microsoft.com/office/drawing/2014/main" id="{8CE90656-AEEA-4E2F-B58E-9994D69135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  <p:sp>
          <p:nvSpPr>
            <p:cNvPr id="15694" name="WordArt 334">
              <a:extLst>
                <a:ext uri="{FF2B5EF4-FFF2-40B4-BE49-F238E27FC236}">
                  <a16:creationId xmlns:a16="http://schemas.microsoft.com/office/drawing/2014/main" id="{B4098CDC-C3F2-496C-BC76-220AE699C4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</p:grpSp>
      <p:grpSp>
        <p:nvGrpSpPr>
          <p:cNvPr id="15695" name="Group 335">
            <a:extLst>
              <a:ext uri="{FF2B5EF4-FFF2-40B4-BE49-F238E27FC236}">
                <a16:creationId xmlns:a16="http://schemas.microsoft.com/office/drawing/2014/main" id="{B0D67930-436B-4E7E-8AB6-C566FE588EF8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6445250"/>
            <a:ext cx="395288" cy="133350"/>
            <a:chOff x="847" y="603"/>
            <a:chExt cx="249" cy="84"/>
          </a:xfrm>
        </p:grpSpPr>
        <p:sp>
          <p:nvSpPr>
            <p:cNvPr id="15696" name="WordArt 336">
              <a:extLst>
                <a:ext uri="{FF2B5EF4-FFF2-40B4-BE49-F238E27FC236}">
                  <a16:creationId xmlns:a16="http://schemas.microsoft.com/office/drawing/2014/main" id="{FF7D2042-F48B-4CE0-AA91-D975A93FB9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  <p:sp>
          <p:nvSpPr>
            <p:cNvPr id="15697" name="WordArt 337">
              <a:extLst>
                <a:ext uri="{FF2B5EF4-FFF2-40B4-BE49-F238E27FC236}">
                  <a16:creationId xmlns:a16="http://schemas.microsoft.com/office/drawing/2014/main" id="{ECF133FE-5244-45FB-9005-97882A141A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</p:grpSp>
      <p:grpSp>
        <p:nvGrpSpPr>
          <p:cNvPr id="15698" name="Group 338">
            <a:extLst>
              <a:ext uri="{FF2B5EF4-FFF2-40B4-BE49-F238E27FC236}">
                <a16:creationId xmlns:a16="http://schemas.microsoft.com/office/drawing/2014/main" id="{0A002778-AFDC-436E-BE38-65BF59D79B0D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3251200"/>
            <a:ext cx="528637" cy="133350"/>
            <a:chOff x="1209" y="799"/>
            <a:chExt cx="333" cy="84"/>
          </a:xfrm>
        </p:grpSpPr>
        <p:sp>
          <p:nvSpPr>
            <p:cNvPr id="15699" name="WordArt 339">
              <a:extLst>
                <a:ext uri="{FF2B5EF4-FFF2-40B4-BE49-F238E27FC236}">
                  <a16:creationId xmlns:a16="http://schemas.microsoft.com/office/drawing/2014/main" id="{E89F7E41-0F57-4B59-959F-F17424A059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  <p:sp>
          <p:nvSpPr>
            <p:cNvPr id="15700" name="WordArt 340">
              <a:extLst>
                <a:ext uri="{FF2B5EF4-FFF2-40B4-BE49-F238E27FC236}">
                  <a16:creationId xmlns:a16="http://schemas.microsoft.com/office/drawing/2014/main" id="{0D277DF4-5CDE-49CC-B8F7-3504DCB4C1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</p:grpSp>
      <p:grpSp>
        <p:nvGrpSpPr>
          <p:cNvPr id="15701" name="Group 341">
            <a:extLst>
              <a:ext uri="{FF2B5EF4-FFF2-40B4-BE49-F238E27FC236}">
                <a16:creationId xmlns:a16="http://schemas.microsoft.com/office/drawing/2014/main" id="{5798FAC6-7294-4FE6-A0BC-9AED29ABC982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1179513"/>
            <a:ext cx="395287" cy="133350"/>
            <a:chOff x="415" y="799"/>
            <a:chExt cx="249" cy="84"/>
          </a:xfrm>
        </p:grpSpPr>
        <p:sp>
          <p:nvSpPr>
            <p:cNvPr id="15702" name="WordArt 342">
              <a:extLst>
                <a:ext uri="{FF2B5EF4-FFF2-40B4-BE49-F238E27FC236}">
                  <a16:creationId xmlns:a16="http://schemas.microsoft.com/office/drawing/2014/main" id="{10F21258-67F2-4217-931E-3A900CAA5F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  <p:sp>
          <p:nvSpPr>
            <p:cNvPr id="15703" name="WordArt 343">
              <a:extLst>
                <a:ext uri="{FF2B5EF4-FFF2-40B4-BE49-F238E27FC236}">
                  <a16:creationId xmlns:a16="http://schemas.microsoft.com/office/drawing/2014/main" id="{6D02BB14-7212-4DD0-8349-1FF1D5D209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</p:grpSp>
      <p:grpSp>
        <p:nvGrpSpPr>
          <p:cNvPr id="15704" name="Group 344">
            <a:extLst>
              <a:ext uri="{FF2B5EF4-FFF2-40B4-BE49-F238E27FC236}">
                <a16:creationId xmlns:a16="http://schemas.microsoft.com/office/drawing/2014/main" id="{B3FBF020-372E-4694-AF08-F759DE502912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779963"/>
            <a:ext cx="395287" cy="133350"/>
            <a:chOff x="847" y="799"/>
            <a:chExt cx="249" cy="84"/>
          </a:xfrm>
        </p:grpSpPr>
        <p:sp>
          <p:nvSpPr>
            <p:cNvPr id="15705" name="WordArt 345">
              <a:extLst>
                <a:ext uri="{FF2B5EF4-FFF2-40B4-BE49-F238E27FC236}">
                  <a16:creationId xmlns:a16="http://schemas.microsoft.com/office/drawing/2014/main" id="{DD9B692A-1B67-4BC6-A069-225033B76C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  <p:sp>
          <p:nvSpPr>
            <p:cNvPr id="15706" name="WordArt 346">
              <a:extLst>
                <a:ext uri="{FF2B5EF4-FFF2-40B4-BE49-F238E27FC236}">
                  <a16:creationId xmlns:a16="http://schemas.microsoft.com/office/drawing/2014/main" id="{FC245845-29FE-4607-8C5C-3458C55DF6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</p:grpSp>
      <p:grpSp>
        <p:nvGrpSpPr>
          <p:cNvPr id="15707" name="Group 347">
            <a:extLst>
              <a:ext uri="{FF2B5EF4-FFF2-40B4-BE49-F238E27FC236}">
                <a16:creationId xmlns:a16="http://schemas.microsoft.com/office/drawing/2014/main" id="{72681E30-BC76-4BC1-9B4A-DD734E7B7CCF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4421188"/>
            <a:ext cx="528637" cy="133350"/>
            <a:chOff x="1209" y="943"/>
            <a:chExt cx="333" cy="84"/>
          </a:xfrm>
        </p:grpSpPr>
        <p:sp>
          <p:nvSpPr>
            <p:cNvPr id="15708" name="WordArt 348">
              <a:extLst>
                <a:ext uri="{FF2B5EF4-FFF2-40B4-BE49-F238E27FC236}">
                  <a16:creationId xmlns:a16="http://schemas.microsoft.com/office/drawing/2014/main" id="{6230CD77-DE89-46CE-A43B-DDC1FE9027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  <p:sp>
          <p:nvSpPr>
            <p:cNvPr id="15709" name="WordArt 349">
              <a:extLst>
                <a:ext uri="{FF2B5EF4-FFF2-40B4-BE49-F238E27FC236}">
                  <a16:creationId xmlns:a16="http://schemas.microsoft.com/office/drawing/2014/main" id="{7D987D11-F213-4DAE-8160-3D6BA880B3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</p:grpSp>
      <p:grpSp>
        <p:nvGrpSpPr>
          <p:cNvPr id="15710" name="Group 350">
            <a:extLst>
              <a:ext uri="{FF2B5EF4-FFF2-40B4-BE49-F238E27FC236}">
                <a16:creationId xmlns:a16="http://schemas.microsoft.com/office/drawing/2014/main" id="{A57D0B28-7632-47B0-97C5-F6F23BE60554}"/>
              </a:ext>
            </a:extLst>
          </p:cNvPr>
          <p:cNvGrpSpPr>
            <a:grpSpLocks/>
          </p:cNvGrpSpPr>
          <p:nvPr/>
        </p:nvGrpSpPr>
        <p:grpSpPr bwMode="auto">
          <a:xfrm>
            <a:off x="2244725" y="3160713"/>
            <a:ext cx="395288" cy="133350"/>
            <a:chOff x="415" y="943"/>
            <a:chExt cx="249" cy="84"/>
          </a:xfrm>
        </p:grpSpPr>
        <p:sp>
          <p:nvSpPr>
            <p:cNvPr id="15711" name="WordArt 351">
              <a:extLst>
                <a:ext uri="{FF2B5EF4-FFF2-40B4-BE49-F238E27FC236}">
                  <a16:creationId xmlns:a16="http://schemas.microsoft.com/office/drawing/2014/main" id="{D447C340-7C0D-4A8F-951D-9FAE40E187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  <p:sp>
          <p:nvSpPr>
            <p:cNvPr id="15712" name="WordArt 352">
              <a:extLst>
                <a:ext uri="{FF2B5EF4-FFF2-40B4-BE49-F238E27FC236}">
                  <a16:creationId xmlns:a16="http://schemas.microsoft.com/office/drawing/2014/main" id="{F187F001-EB34-4A15-BA1F-B3182F36EB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</p:grpSp>
      <p:grpSp>
        <p:nvGrpSpPr>
          <p:cNvPr id="15713" name="Group 353">
            <a:extLst>
              <a:ext uri="{FF2B5EF4-FFF2-40B4-BE49-F238E27FC236}">
                <a16:creationId xmlns:a16="http://schemas.microsoft.com/office/drawing/2014/main" id="{F129B13A-D5FE-4319-BE4E-AA1C939824B0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060825"/>
            <a:ext cx="395287" cy="133350"/>
            <a:chOff x="847" y="943"/>
            <a:chExt cx="249" cy="84"/>
          </a:xfrm>
        </p:grpSpPr>
        <p:sp>
          <p:nvSpPr>
            <p:cNvPr id="15714" name="WordArt 354">
              <a:extLst>
                <a:ext uri="{FF2B5EF4-FFF2-40B4-BE49-F238E27FC236}">
                  <a16:creationId xmlns:a16="http://schemas.microsoft.com/office/drawing/2014/main" id="{A54288FB-4F16-4680-9774-0E255A5A64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  <p:sp>
          <p:nvSpPr>
            <p:cNvPr id="15715" name="WordArt 355">
              <a:extLst>
                <a:ext uri="{FF2B5EF4-FFF2-40B4-BE49-F238E27FC236}">
                  <a16:creationId xmlns:a16="http://schemas.microsoft.com/office/drawing/2014/main" id="{08280006-DD94-4050-86F7-07B9A38DBF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</p:grpSp>
      <p:grpSp>
        <p:nvGrpSpPr>
          <p:cNvPr id="15716" name="Group 356">
            <a:extLst>
              <a:ext uri="{FF2B5EF4-FFF2-40B4-BE49-F238E27FC236}">
                <a16:creationId xmlns:a16="http://schemas.microsoft.com/office/drawing/2014/main" id="{96AAC582-6918-4157-9F07-17E9B7336964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8786813"/>
            <a:ext cx="528638" cy="133350"/>
            <a:chOff x="1209" y="1140"/>
            <a:chExt cx="333" cy="84"/>
          </a:xfrm>
        </p:grpSpPr>
        <p:sp>
          <p:nvSpPr>
            <p:cNvPr id="15717" name="WordArt 357">
              <a:extLst>
                <a:ext uri="{FF2B5EF4-FFF2-40B4-BE49-F238E27FC236}">
                  <a16:creationId xmlns:a16="http://schemas.microsoft.com/office/drawing/2014/main" id="{9CA03D20-F79A-4087-84B7-C7EE6385B7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  <p:sp>
          <p:nvSpPr>
            <p:cNvPr id="15718" name="WordArt 358">
              <a:extLst>
                <a:ext uri="{FF2B5EF4-FFF2-40B4-BE49-F238E27FC236}">
                  <a16:creationId xmlns:a16="http://schemas.microsoft.com/office/drawing/2014/main" id="{A016675A-599E-482E-9D6B-CC2049F089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</p:grpSp>
      <p:grpSp>
        <p:nvGrpSpPr>
          <p:cNvPr id="15719" name="Group 359">
            <a:extLst>
              <a:ext uri="{FF2B5EF4-FFF2-40B4-BE49-F238E27FC236}">
                <a16:creationId xmlns:a16="http://schemas.microsoft.com/office/drawing/2014/main" id="{DB11520C-7D31-453C-99D9-0DBFBF4C85B0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3744913"/>
            <a:ext cx="395287" cy="133350"/>
            <a:chOff x="415" y="1140"/>
            <a:chExt cx="249" cy="84"/>
          </a:xfrm>
        </p:grpSpPr>
        <p:sp>
          <p:nvSpPr>
            <p:cNvPr id="15720" name="WordArt 360">
              <a:extLst>
                <a:ext uri="{FF2B5EF4-FFF2-40B4-BE49-F238E27FC236}">
                  <a16:creationId xmlns:a16="http://schemas.microsoft.com/office/drawing/2014/main" id="{7D93D41B-DD63-4F34-ACAD-7662B1E102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  <p:sp>
          <p:nvSpPr>
            <p:cNvPr id="15721" name="WordArt 361">
              <a:extLst>
                <a:ext uri="{FF2B5EF4-FFF2-40B4-BE49-F238E27FC236}">
                  <a16:creationId xmlns:a16="http://schemas.microsoft.com/office/drawing/2014/main" id="{F144AE00-BF07-48CB-B47A-87C1AAC021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</p:grpSp>
      <p:grpSp>
        <p:nvGrpSpPr>
          <p:cNvPr id="15722" name="Group 362">
            <a:extLst>
              <a:ext uri="{FF2B5EF4-FFF2-40B4-BE49-F238E27FC236}">
                <a16:creationId xmlns:a16="http://schemas.microsoft.com/office/drawing/2014/main" id="{5C993942-39C1-4318-BB6B-53B3E3E11115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1720850"/>
            <a:ext cx="395288" cy="133350"/>
            <a:chOff x="847" y="1140"/>
            <a:chExt cx="249" cy="84"/>
          </a:xfrm>
        </p:grpSpPr>
        <p:sp>
          <p:nvSpPr>
            <p:cNvPr id="15723" name="WordArt 363">
              <a:extLst>
                <a:ext uri="{FF2B5EF4-FFF2-40B4-BE49-F238E27FC236}">
                  <a16:creationId xmlns:a16="http://schemas.microsoft.com/office/drawing/2014/main" id="{43F731CD-3A62-46DF-9DFB-6F71208177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  <p:sp>
          <p:nvSpPr>
            <p:cNvPr id="15724" name="WordArt 364">
              <a:extLst>
                <a:ext uri="{FF2B5EF4-FFF2-40B4-BE49-F238E27FC236}">
                  <a16:creationId xmlns:a16="http://schemas.microsoft.com/office/drawing/2014/main" id="{0D173D72-8D32-4C4B-8C4F-14EB095B61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</p:grpSp>
      <p:grpSp>
        <p:nvGrpSpPr>
          <p:cNvPr id="15725" name="Group 365">
            <a:extLst>
              <a:ext uri="{FF2B5EF4-FFF2-40B4-BE49-F238E27FC236}">
                <a16:creationId xmlns:a16="http://schemas.microsoft.com/office/drawing/2014/main" id="{6A015E51-E2D0-4576-9E50-7B4017D09CB5}"/>
              </a:ext>
            </a:extLst>
          </p:cNvPr>
          <p:cNvGrpSpPr>
            <a:grpSpLocks/>
          </p:cNvGrpSpPr>
          <p:nvPr/>
        </p:nvGrpSpPr>
        <p:grpSpPr bwMode="auto">
          <a:xfrm>
            <a:off x="5397500" y="10045700"/>
            <a:ext cx="528638" cy="133350"/>
            <a:chOff x="1209" y="1284"/>
            <a:chExt cx="333" cy="84"/>
          </a:xfrm>
        </p:grpSpPr>
        <p:sp>
          <p:nvSpPr>
            <p:cNvPr id="15726" name="WordArt 366">
              <a:extLst>
                <a:ext uri="{FF2B5EF4-FFF2-40B4-BE49-F238E27FC236}">
                  <a16:creationId xmlns:a16="http://schemas.microsoft.com/office/drawing/2014/main" id="{22A205E3-F189-46CD-AD65-693F7127E2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  <p:sp>
          <p:nvSpPr>
            <p:cNvPr id="15727" name="WordArt 367">
              <a:extLst>
                <a:ext uri="{FF2B5EF4-FFF2-40B4-BE49-F238E27FC236}">
                  <a16:creationId xmlns:a16="http://schemas.microsoft.com/office/drawing/2014/main" id="{40A7EE3D-3638-4FB4-A6EE-79D2D4B814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</p:grpSp>
      <p:grpSp>
        <p:nvGrpSpPr>
          <p:cNvPr id="15728" name="Group 368">
            <a:extLst>
              <a:ext uri="{FF2B5EF4-FFF2-40B4-BE49-F238E27FC236}">
                <a16:creationId xmlns:a16="http://schemas.microsoft.com/office/drawing/2014/main" id="{E0788C7D-790C-41CE-8D55-5029D22C5331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125663"/>
            <a:ext cx="395288" cy="133350"/>
            <a:chOff x="415" y="1284"/>
            <a:chExt cx="249" cy="84"/>
          </a:xfrm>
        </p:grpSpPr>
        <p:sp>
          <p:nvSpPr>
            <p:cNvPr id="15729" name="WordArt 369">
              <a:extLst>
                <a:ext uri="{FF2B5EF4-FFF2-40B4-BE49-F238E27FC236}">
                  <a16:creationId xmlns:a16="http://schemas.microsoft.com/office/drawing/2014/main" id="{7F54FA17-78FB-4991-A105-26D48E1DDC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  <p:sp>
          <p:nvSpPr>
            <p:cNvPr id="15730" name="WordArt 370">
              <a:extLst>
                <a:ext uri="{FF2B5EF4-FFF2-40B4-BE49-F238E27FC236}">
                  <a16:creationId xmlns:a16="http://schemas.microsoft.com/office/drawing/2014/main" id="{3F5C974B-2D2F-46B0-863D-CCBCEDADB3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</p:grpSp>
      <p:grpSp>
        <p:nvGrpSpPr>
          <p:cNvPr id="15731" name="Group 371">
            <a:extLst>
              <a:ext uri="{FF2B5EF4-FFF2-40B4-BE49-F238E27FC236}">
                <a16:creationId xmlns:a16="http://schemas.microsoft.com/office/drawing/2014/main" id="{47C23AEF-8934-40EC-90B4-9BDD8AE59C0A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2574925"/>
            <a:ext cx="395288" cy="133350"/>
            <a:chOff x="847" y="1284"/>
            <a:chExt cx="249" cy="84"/>
          </a:xfrm>
        </p:grpSpPr>
        <p:sp>
          <p:nvSpPr>
            <p:cNvPr id="15732" name="WordArt 372">
              <a:extLst>
                <a:ext uri="{FF2B5EF4-FFF2-40B4-BE49-F238E27FC236}">
                  <a16:creationId xmlns:a16="http://schemas.microsoft.com/office/drawing/2014/main" id="{0B89FD05-A416-4C1B-AB0C-8CA611E2D7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  <p:sp>
          <p:nvSpPr>
            <p:cNvPr id="15733" name="WordArt 373">
              <a:extLst>
                <a:ext uri="{FF2B5EF4-FFF2-40B4-BE49-F238E27FC236}">
                  <a16:creationId xmlns:a16="http://schemas.microsoft.com/office/drawing/2014/main" id="{1A841ED4-7409-43A6-B193-8013E10BE8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</p:grpSp>
      <p:grpSp>
        <p:nvGrpSpPr>
          <p:cNvPr id="15734" name="Group 374">
            <a:extLst>
              <a:ext uri="{FF2B5EF4-FFF2-40B4-BE49-F238E27FC236}">
                <a16:creationId xmlns:a16="http://schemas.microsoft.com/office/drawing/2014/main" id="{691353D1-09AD-4BA5-9928-D65FFB742509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450513"/>
            <a:ext cx="528638" cy="133350"/>
            <a:chOff x="1209" y="1480"/>
            <a:chExt cx="333" cy="84"/>
          </a:xfrm>
        </p:grpSpPr>
        <p:sp>
          <p:nvSpPr>
            <p:cNvPr id="15735" name="WordArt 375">
              <a:extLst>
                <a:ext uri="{FF2B5EF4-FFF2-40B4-BE49-F238E27FC236}">
                  <a16:creationId xmlns:a16="http://schemas.microsoft.com/office/drawing/2014/main" id="{50E2ED8E-847C-4042-9CAF-E3C61FCF3B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  <p:sp>
          <p:nvSpPr>
            <p:cNvPr id="15736" name="WordArt 376">
              <a:extLst>
                <a:ext uri="{FF2B5EF4-FFF2-40B4-BE49-F238E27FC236}">
                  <a16:creationId xmlns:a16="http://schemas.microsoft.com/office/drawing/2014/main" id="{81DA71BD-EE32-4087-9EFA-00C4B487F2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</p:grpSp>
      <p:grpSp>
        <p:nvGrpSpPr>
          <p:cNvPr id="15737" name="Group 377">
            <a:extLst>
              <a:ext uri="{FF2B5EF4-FFF2-40B4-BE49-F238E27FC236}">
                <a16:creationId xmlns:a16="http://schemas.microsoft.com/office/drawing/2014/main" id="{412DE19C-55FA-4285-A02E-F91E07F697E0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351088"/>
            <a:ext cx="395288" cy="133350"/>
            <a:chOff x="415" y="1480"/>
            <a:chExt cx="249" cy="84"/>
          </a:xfrm>
        </p:grpSpPr>
        <p:sp>
          <p:nvSpPr>
            <p:cNvPr id="15738" name="WordArt 378">
              <a:extLst>
                <a:ext uri="{FF2B5EF4-FFF2-40B4-BE49-F238E27FC236}">
                  <a16:creationId xmlns:a16="http://schemas.microsoft.com/office/drawing/2014/main" id="{2E650359-CF6B-4B87-8710-F6CB343246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  <p:sp>
          <p:nvSpPr>
            <p:cNvPr id="15739" name="WordArt 379">
              <a:extLst>
                <a:ext uri="{FF2B5EF4-FFF2-40B4-BE49-F238E27FC236}">
                  <a16:creationId xmlns:a16="http://schemas.microsoft.com/office/drawing/2014/main" id="{057BF583-2361-43BC-AB0E-121769EB7E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</p:grpSp>
      <p:grpSp>
        <p:nvGrpSpPr>
          <p:cNvPr id="15740" name="Group 380">
            <a:extLst>
              <a:ext uri="{FF2B5EF4-FFF2-40B4-BE49-F238E27FC236}">
                <a16:creationId xmlns:a16="http://schemas.microsoft.com/office/drawing/2014/main" id="{90DD46FA-7F72-4790-9245-BFE5232C9024}"/>
              </a:ext>
            </a:extLst>
          </p:cNvPr>
          <p:cNvGrpSpPr>
            <a:grpSpLocks/>
          </p:cNvGrpSpPr>
          <p:nvPr/>
        </p:nvGrpSpPr>
        <p:grpSpPr bwMode="auto">
          <a:xfrm>
            <a:off x="3370263" y="2486025"/>
            <a:ext cx="395287" cy="133350"/>
            <a:chOff x="847" y="1480"/>
            <a:chExt cx="249" cy="84"/>
          </a:xfrm>
        </p:grpSpPr>
        <p:sp>
          <p:nvSpPr>
            <p:cNvPr id="15741" name="WordArt 381">
              <a:extLst>
                <a:ext uri="{FF2B5EF4-FFF2-40B4-BE49-F238E27FC236}">
                  <a16:creationId xmlns:a16="http://schemas.microsoft.com/office/drawing/2014/main" id="{F9CA3039-8FAD-43B0-BC89-6738859743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  <p:sp>
          <p:nvSpPr>
            <p:cNvPr id="15742" name="WordArt 382">
              <a:extLst>
                <a:ext uri="{FF2B5EF4-FFF2-40B4-BE49-F238E27FC236}">
                  <a16:creationId xmlns:a16="http://schemas.microsoft.com/office/drawing/2014/main" id="{63B768BD-3F0E-495D-B6A5-3B0DF7CD5F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</p:grpSp>
      <p:grpSp>
        <p:nvGrpSpPr>
          <p:cNvPr id="15743" name="Group 383">
            <a:extLst>
              <a:ext uri="{FF2B5EF4-FFF2-40B4-BE49-F238E27FC236}">
                <a16:creationId xmlns:a16="http://schemas.microsoft.com/office/drawing/2014/main" id="{14737BC4-E269-4E74-8488-BBAC90BF44A7}"/>
              </a:ext>
            </a:extLst>
          </p:cNvPr>
          <p:cNvGrpSpPr>
            <a:grpSpLocks/>
          </p:cNvGrpSpPr>
          <p:nvPr/>
        </p:nvGrpSpPr>
        <p:grpSpPr bwMode="auto">
          <a:xfrm>
            <a:off x="6116638" y="5186363"/>
            <a:ext cx="528637" cy="133350"/>
            <a:chOff x="1209" y="1624"/>
            <a:chExt cx="333" cy="84"/>
          </a:xfrm>
        </p:grpSpPr>
        <p:sp>
          <p:nvSpPr>
            <p:cNvPr id="15744" name="WordArt 384">
              <a:extLst>
                <a:ext uri="{FF2B5EF4-FFF2-40B4-BE49-F238E27FC236}">
                  <a16:creationId xmlns:a16="http://schemas.microsoft.com/office/drawing/2014/main" id="{A868A6C6-D453-4352-A999-4E6E333EF6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  <p:sp>
          <p:nvSpPr>
            <p:cNvPr id="15745" name="WordArt 385">
              <a:extLst>
                <a:ext uri="{FF2B5EF4-FFF2-40B4-BE49-F238E27FC236}">
                  <a16:creationId xmlns:a16="http://schemas.microsoft.com/office/drawing/2014/main" id="{2D1DD826-0AE2-4D99-A9EE-E874227E99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</p:grpSp>
      <p:grpSp>
        <p:nvGrpSpPr>
          <p:cNvPr id="15746" name="Group 386">
            <a:extLst>
              <a:ext uri="{FF2B5EF4-FFF2-40B4-BE49-F238E27FC236}">
                <a16:creationId xmlns:a16="http://schemas.microsoft.com/office/drawing/2014/main" id="{D9AE7FAE-E0F2-405A-A668-3A3F49B9656A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2709863"/>
            <a:ext cx="395288" cy="133350"/>
            <a:chOff x="415" y="1624"/>
            <a:chExt cx="249" cy="84"/>
          </a:xfrm>
        </p:grpSpPr>
        <p:sp>
          <p:nvSpPr>
            <p:cNvPr id="15747" name="WordArt 387">
              <a:extLst>
                <a:ext uri="{FF2B5EF4-FFF2-40B4-BE49-F238E27FC236}">
                  <a16:creationId xmlns:a16="http://schemas.microsoft.com/office/drawing/2014/main" id="{53C561A4-BCE4-47C5-BE41-341E0FC877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15748" name="WordArt 388">
              <a:extLst>
                <a:ext uri="{FF2B5EF4-FFF2-40B4-BE49-F238E27FC236}">
                  <a16:creationId xmlns:a16="http://schemas.microsoft.com/office/drawing/2014/main" id="{52662813-4494-4E97-B999-FF147C8927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15749" name="Group 389">
            <a:extLst>
              <a:ext uri="{FF2B5EF4-FFF2-40B4-BE49-F238E27FC236}">
                <a16:creationId xmlns:a16="http://schemas.microsoft.com/office/drawing/2014/main" id="{72BAC265-C2B6-478D-91D3-F0879FDE8E12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2935288"/>
            <a:ext cx="395288" cy="133350"/>
            <a:chOff x="847" y="1624"/>
            <a:chExt cx="249" cy="84"/>
          </a:xfrm>
        </p:grpSpPr>
        <p:sp>
          <p:nvSpPr>
            <p:cNvPr id="15750" name="WordArt 390">
              <a:extLst>
                <a:ext uri="{FF2B5EF4-FFF2-40B4-BE49-F238E27FC236}">
                  <a16:creationId xmlns:a16="http://schemas.microsoft.com/office/drawing/2014/main" id="{34FB014A-94AB-4B9A-A280-F57EF40479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  <p:sp>
          <p:nvSpPr>
            <p:cNvPr id="15751" name="WordArt 391">
              <a:extLst>
                <a:ext uri="{FF2B5EF4-FFF2-40B4-BE49-F238E27FC236}">
                  <a16:creationId xmlns:a16="http://schemas.microsoft.com/office/drawing/2014/main" id="{66CAC698-DAD8-4D87-97BD-CB61F50319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</p:grpSp>
      <p:grpSp>
        <p:nvGrpSpPr>
          <p:cNvPr id="15752" name="Group 392">
            <a:extLst>
              <a:ext uri="{FF2B5EF4-FFF2-40B4-BE49-F238E27FC236}">
                <a16:creationId xmlns:a16="http://schemas.microsoft.com/office/drawing/2014/main" id="{6998ED31-220B-4053-B781-2B2D33B2EBC0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8650288"/>
            <a:ext cx="528637" cy="133350"/>
            <a:chOff x="1209" y="1819"/>
            <a:chExt cx="333" cy="84"/>
          </a:xfrm>
        </p:grpSpPr>
        <p:sp>
          <p:nvSpPr>
            <p:cNvPr id="15753" name="WordArt 393">
              <a:extLst>
                <a:ext uri="{FF2B5EF4-FFF2-40B4-BE49-F238E27FC236}">
                  <a16:creationId xmlns:a16="http://schemas.microsoft.com/office/drawing/2014/main" id="{2ACD9B89-A467-4F0A-8AFA-5D6BB8822D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  <p:sp>
          <p:nvSpPr>
            <p:cNvPr id="15754" name="WordArt 394">
              <a:extLst>
                <a:ext uri="{FF2B5EF4-FFF2-40B4-BE49-F238E27FC236}">
                  <a16:creationId xmlns:a16="http://schemas.microsoft.com/office/drawing/2014/main" id="{BC5EEA89-1298-4C03-B9C0-0AD3420A64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</p:grpSp>
      <p:grpSp>
        <p:nvGrpSpPr>
          <p:cNvPr id="15755" name="Group 395">
            <a:extLst>
              <a:ext uri="{FF2B5EF4-FFF2-40B4-BE49-F238E27FC236}">
                <a16:creationId xmlns:a16="http://schemas.microsoft.com/office/drawing/2014/main" id="{F94EAA34-542A-4BDF-95D5-4C788A7F3FED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526338"/>
            <a:ext cx="395287" cy="133350"/>
            <a:chOff x="415" y="1819"/>
            <a:chExt cx="249" cy="84"/>
          </a:xfrm>
        </p:grpSpPr>
        <p:sp>
          <p:nvSpPr>
            <p:cNvPr id="15756" name="WordArt 396">
              <a:extLst>
                <a:ext uri="{FF2B5EF4-FFF2-40B4-BE49-F238E27FC236}">
                  <a16:creationId xmlns:a16="http://schemas.microsoft.com/office/drawing/2014/main" id="{64BB6D53-952D-4BDC-857F-B66D00C202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  <p:sp>
          <p:nvSpPr>
            <p:cNvPr id="15757" name="WordArt 397">
              <a:extLst>
                <a:ext uri="{FF2B5EF4-FFF2-40B4-BE49-F238E27FC236}">
                  <a16:creationId xmlns:a16="http://schemas.microsoft.com/office/drawing/2014/main" id="{6BD6A998-AC13-4019-A784-48C394C684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</p:grpSp>
      <p:grpSp>
        <p:nvGrpSpPr>
          <p:cNvPr id="15758" name="Group 398">
            <a:extLst>
              <a:ext uri="{FF2B5EF4-FFF2-40B4-BE49-F238E27FC236}">
                <a16:creationId xmlns:a16="http://schemas.microsoft.com/office/drawing/2014/main" id="{A88106BB-C393-46D2-A66E-B1464D6C2A3F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6715125"/>
            <a:ext cx="395288" cy="133350"/>
            <a:chOff x="847" y="1819"/>
            <a:chExt cx="249" cy="84"/>
          </a:xfrm>
        </p:grpSpPr>
        <p:sp>
          <p:nvSpPr>
            <p:cNvPr id="15759" name="WordArt 399">
              <a:extLst>
                <a:ext uri="{FF2B5EF4-FFF2-40B4-BE49-F238E27FC236}">
                  <a16:creationId xmlns:a16="http://schemas.microsoft.com/office/drawing/2014/main" id="{E7786CBE-7909-41D5-A88C-4EE80384C2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15760" name="WordArt 400">
              <a:extLst>
                <a:ext uri="{FF2B5EF4-FFF2-40B4-BE49-F238E27FC236}">
                  <a16:creationId xmlns:a16="http://schemas.microsoft.com/office/drawing/2014/main" id="{7E8A083E-D116-4328-8313-593974B571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15761" name="Group 401">
            <a:extLst>
              <a:ext uri="{FF2B5EF4-FFF2-40B4-BE49-F238E27FC236}">
                <a16:creationId xmlns:a16="http://schemas.microsoft.com/office/drawing/2014/main" id="{D982073D-47FC-4824-A733-DA59CBC12293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535738"/>
            <a:ext cx="395288" cy="133350"/>
            <a:chOff x="415" y="1963"/>
            <a:chExt cx="249" cy="84"/>
          </a:xfrm>
        </p:grpSpPr>
        <p:sp>
          <p:nvSpPr>
            <p:cNvPr id="15762" name="WordArt 402">
              <a:extLst>
                <a:ext uri="{FF2B5EF4-FFF2-40B4-BE49-F238E27FC236}">
                  <a16:creationId xmlns:a16="http://schemas.microsoft.com/office/drawing/2014/main" id="{33909A3C-A802-40C3-BF77-18587180A0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  <p:sp>
          <p:nvSpPr>
            <p:cNvPr id="15763" name="WordArt 403">
              <a:extLst>
                <a:ext uri="{FF2B5EF4-FFF2-40B4-BE49-F238E27FC236}">
                  <a16:creationId xmlns:a16="http://schemas.microsoft.com/office/drawing/2014/main" id="{69FE5C33-3EFB-4FF8-BDE2-892AEF123A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</p:grpSp>
      <p:grpSp>
        <p:nvGrpSpPr>
          <p:cNvPr id="15764" name="Group 404">
            <a:extLst>
              <a:ext uri="{FF2B5EF4-FFF2-40B4-BE49-F238E27FC236}">
                <a16:creationId xmlns:a16="http://schemas.microsoft.com/office/drawing/2014/main" id="{5D620BEE-DE46-43A7-A88C-9CE3642721EC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5995988"/>
            <a:ext cx="395287" cy="133350"/>
            <a:chOff x="847" y="1963"/>
            <a:chExt cx="249" cy="84"/>
          </a:xfrm>
        </p:grpSpPr>
        <p:sp>
          <p:nvSpPr>
            <p:cNvPr id="15765" name="WordArt 405">
              <a:extLst>
                <a:ext uri="{FF2B5EF4-FFF2-40B4-BE49-F238E27FC236}">
                  <a16:creationId xmlns:a16="http://schemas.microsoft.com/office/drawing/2014/main" id="{CF648E74-696A-4955-B614-FF55923917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  <p:sp>
          <p:nvSpPr>
            <p:cNvPr id="15766" name="WordArt 406">
              <a:extLst>
                <a:ext uri="{FF2B5EF4-FFF2-40B4-BE49-F238E27FC236}">
                  <a16:creationId xmlns:a16="http://schemas.microsoft.com/office/drawing/2014/main" id="{A06DAAA3-E717-454A-8E6B-9570E6E87D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</p:grpSp>
      <p:grpSp>
        <p:nvGrpSpPr>
          <p:cNvPr id="15767" name="Group 407">
            <a:extLst>
              <a:ext uri="{FF2B5EF4-FFF2-40B4-BE49-F238E27FC236}">
                <a16:creationId xmlns:a16="http://schemas.microsoft.com/office/drawing/2014/main" id="{32D5612B-BC54-4666-9F81-B8EC5CC22E3E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3656013"/>
            <a:ext cx="395288" cy="133350"/>
            <a:chOff x="415" y="2159"/>
            <a:chExt cx="249" cy="84"/>
          </a:xfrm>
        </p:grpSpPr>
        <p:sp>
          <p:nvSpPr>
            <p:cNvPr id="15768" name="WordArt 408">
              <a:extLst>
                <a:ext uri="{FF2B5EF4-FFF2-40B4-BE49-F238E27FC236}">
                  <a16:creationId xmlns:a16="http://schemas.microsoft.com/office/drawing/2014/main" id="{A464DAE4-4802-4C75-87AA-91B300066C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  <p:sp>
          <p:nvSpPr>
            <p:cNvPr id="15769" name="WordArt 409">
              <a:extLst>
                <a:ext uri="{FF2B5EF4-FFF2-40B4-BE49-F238E27FC236}">
                  <a16:creationId xmlns:a16="http://schemas.microsoft.com/office/drawing/2014/main" id="{16D74BDE-48A1-42C5-A44B-F89DC3B7B9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</p:grpSp>
      <p:grpSp>
        <p:nvGrpSpPr>
          <p:cNvPr id="15770" name="Group 410">
            <a:extLst>
              <a:ext uri="{FF2B5EF4-FFF2-40B4-BE49-F238E27FC236}">
                <a16:creationId xmlns:a16="http://schemas.microsoft.com/office/drawing/2014/main" id="{2B6A148F-3DEB-44D3-A961-6E3C012280BA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4240213"/>
            <a:ext cx="395287" cy="133350"/>
            <a:chOff x="847" y="2159"/>
            <a:chExt cx="249" cy="84"/>
          </a:xfrm>
        </p:grpSpPr>
        <p:sp>
          <p:nvSpPr>
            <p:cNvPr id="15771" name="WordArt 411">
              <a:extLst>
                <a:ext uri="{FF2B5EF4-FFF2-40B4-BE49-F238E27FC236}">
                  <a16:creationId xmlns:a16="http://schemas.microsoft.com/office/drawing/2014/main" id="{F71936EB-E314-4C35-9F31-00082813C1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  <p:sp>
          <p:nvSpPr>
            <p:cNvPr id="15772" name="WordArt 412">
              <a:extLst>
                <a:ext uri="{FF2B5EF4-FFF2-40B4-BE49-F238E27FC236}">
                  <a16:creationId xmlns:a16="http://schemas.microsoft.com/office/drawing/2014/main" id="{4DC46B68-A6E1-4F9E-AB10-2940B6E0C0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</p:grpSp>
      <p:grpSp>
        <p:nvGrpSpPr>
          <p:cNvPr id="15773" name="Group 413">
            <a:extLst>
              <a:ext uri="{FF2B5EF4-FFF2-40B4-BE49-F238E27FC236}">
                <a16:creationId xmlns:a16="http://schemas.microsoft.com/office/drawing/2014/main" id="{8B1534ED-DADA-45C9-BB40-146FBF8069C0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4779963"/>
            <a:ext cx="395288" cy="133350"/>
            <a:chOff x="415" y="2303"/>
            <a:chExt cx="249" cy="84"/>
          </a:xfrm>
        </p:grpSpPr>
        <p:sp>
          <p:nvSpPr>
            <p:cNvPr id="15774" name="WordArt 414">
              <a:extLst>
                <a:ext uri="{FF2B5EF4-FFF2-40B4-BE49-F238E27FC236}">
                  <a16:creationId xmlns:a16="http://schemas.microsoft.com/office/drawing/2014/main" id="{25A5608E-8BC7-4214-AD04-050ED37F35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  <p:sp>
          <p:nvSpPr>
            <p:cNvPr id="15775" name="WordArt 415">
              <a:extLst>
                <a:ext uri="{FF2B5EF4-FFF2-40B4-BE49-F238E27FC236}">
                  <a16:creationId xmlns:a16="http://schemas.microsoft.com/office/drawing/2014/main" id="{C706D23C-66B6-405C-83E2-4D6D2A4790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</p:grpSp>
      <p:grpSp>
        <p:nvGrpSpPr>
          <p:cNvPr id="15776" name="Group 416">
            <a:extLst>
              <a:ext uri="{FF2B5EF4-FFF2-40B4-BE49-F238E27FC236}">
                <a16:creationId xmlns:a16="http://schemas.microsoft.com/office/drawing/2014/main" id="{96A7AEBC-1519-446D-914B-A3F2CABBCF9B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800350"/>
            <a:ext cx="395288" cy="133350"/>
            <a:chOff x="847" y="2303"/>
            <a:chExt cx="249" cy="84"/>
          </a:xfrm>
        </p:grpSpPr>
        <p:sp>
          <p:nvSpPr>
            <p:cNvPr id="15777" name="WordArt 417">
              <a:extLst>
                <a:ext uri="{FF2B5EF4-FFF2-40B4-BE49-F238E27FC236}">
                  <a16:creationId xmlns:a16="http://schemas.microsoft.com/office/drawing/2014/main" id="{AB47C863-2B61-4457-940F-E06E1517E4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  <p:sp>
          <p:nvSpPr>
            <p:cNvPr id="15778" name="WordArt 418">
              <a:extLst>
                <a:ext uri="{FF2B5EF4-FFF2-40B4-BE49-F238E27FC236}">
                  <a16:creationId xmlns:a16="http://schemas.microsoft.com/office/drawing/2014/main" id="{7D7175CD-590B-4786-97FE-1DA273A938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</p:grpSp>
      <p:grpSp>
        <p:nvGrpSpPr>
          <p:cNvPr id="15779" name="Group 419">
            <a:extLst>
              <a:ext uri="{FF2B5EF4-FFF2-40B4-BE49-F238E27FC236}">
                <a16:creationId xmlns:a16="http://schemas.microsoft.com/office/drawing/2014/main" id="{E64CE0A7-1DD6-4C26-95DA-AF2F4AF2CBB8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3251200"/>
            <a:ext cx="395287" cy="133350"/>
            <a:chOff x="415" y="2500"/>
            <a:chExt cx="249" cy="84"/>
          </a:xfrm>
        </p:grpSpPr>
        <p:sp>
          <p:nvSpPr>
            <p:cNvPr id="15780" name="WordArt 420">
              <a:extLst>
                <a:ext uri="{FF2B5EF4-FFF2-40B4-BE49-F238E27FC236}">
                  <a16:creationId xmlns:a16="http://schemas.microsoft.com/office/drawing/2014/main" id="{69C55469-4564-4E80-9A36-BD846B94E0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  <p:sp>
          <p:nvSpPr>
            <p:cNvPr id="15781" name="WordArt 421">
              <a:extLst>
                <a:ext uri="{FF2B5EF4-FFF2-40B4-BE49-F238E27FC236}">
                  <a16:creationId xmlns:a16="http://schemas.microsoft.com/office/drawing/2014/main" id="{FE800572-B45E-4619-8ABF-C6D8276077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</p:grpSp>
      <p:grpSp>
        <p:nvGrpSpPr>
          <p:cNvPr id="15782" name="Group 422">
            <a:extLst>
              <a:ext uri="{FF2B5EF4-FFF2-40B4-BE49-F238E27FC236}">
                <a16:creationId xmlns:a16="http://schemas.microsoft.com/office/drawing/2014/main" id="{B5F8F716-F54D-4489-A674-3816D9B5DA18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025775"/>
            <a:ext cx="395288" cy="133350"/>
            <a:chOff x="847" y="2500"/>
            <a:chExt cx="249" cy="84"/>
          </a:xfrm>
        </p:grpSpPr>
        <p:sp>
          <p:nvSpPr>
            <p:cNvPr id="15783" name="WordArt 423">
              <a:extLst>
                <a:ext uri="{FF2B5EF4-FFF2-40B4-BE49-F238E27FC236}">
                  <a16:creationId xmlns:a16="http://schemas.microsoft.com/office/drawing/2014/main" id="{3009D296-5C02-4F30-8736-E92370C60E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  <p:sp>
          <p:nvSpPr>
            <p:cNvPr id="15784" name="WordArt 424">
              <a:extLst>
                <a:ext uri="{FF2B5EF4-FFF2-40B4-BE49-F238E27FC236}">
                  <a16:creationId xmlns:a16="http://schemas.microsoft.com/office/drawing/2014/main" id="{225DFB5E-2ED4-4B31-9129-7D15228DB0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</p:grpSp>
      <p:grpSp>
        <p:nvGrpSpPr>
          <p:cNvPr id="15785" name="Group 425">
            <a:extLst>
              <a:ext uri="{FF2B5EF4-FFF2-40B4-BE49-F238E27FC236}">
                <a16:creationId xmlns:a16="http://schemas.microsoft.com/office/drawing/2014/main" id="{6B1165F4-325A-4DA7-B08B-319F8323CDB8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800350"/>
            <a:ext cx="395288" cy="133350"/>
            <a:chOff x="415" y="2644"/>
            <a:chExt cx="249" cy="84"/>
          </a:xfrm>
        </p:grpSpPr>
        <p:sp>
          <p:nvSpPr>
            <p:cNvPr id="15786" name="WordArt 426">
              <a:extLst>
                <a:ext uri="{FF2B5EF4-FFF2-40B4-BE49-F238E27FC236}">
                  <a16:creationId xmlns:a16="http://schemas.microsoft.com/office/drawing/2014/main" id="{471624F9-E6F8-40A6-A4DA-6BF50FED78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  <p:sp>
          <p:nvSpPr>
            <p:cNvPr id="15787" name="WordArt 427">
              <a:extLst>
                <a:ext uri="{FF2B5EF4-FFF2-40B4-BE49-F238E27FC236}">
                  <a16:creationId xmlns:a16="http://schemas.microsoft.com/office/drawing/2014/main" id="{4FED4EDA-690B-49C4-8E57-5AE8D52215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</p:grpSp>
      <p:grpSp>
        <p:nvGrpSpPr>
          <p:cNvPr id="15788" name="Group 428">
            <a:extLst>
              <a:ext uri="{FF2B5EF4-FFF2-40B4-BE49-F238E27FC236}">
                <a16:creationId xmlns:a16="http://schemas.microsoft.com/office/drawing/2014/main" id="{0C1989EF-E667-480D-91A7-2F1FA7784D04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275263"/>
            <a:ext cx="395288" cy="133350"/>
            <a:chOff x="847" y="2644"/>
            <a:chExt cx="249" cy="84"/>
          </a:xfrm>
        </p:grpSpPr>
        <p:sp>
          <p:nvSpPr>
            <p:cNvPr id="15789" name="WordArt 429">
              <a:extLst>
                <a:ext uri="{FF2B5EF4-FFF2-40B4-BE49-F238E27FC236}">
                  <a16:creationId xmlns:a16="http://schemas.microsoft.com/office/drawing/2014/main" id="{D5F0FCC1-D2D8-49A3-8F38-E23B326FAF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  <p:sp>
          <p:nvSpPr>
            <p:cNvPr id="15790" name="WordArt 430">
              <a:extLst>
                <a:ext uri="{FF2B5EF4-FFF2-40B4-BE49-F238E27FC236}">
                  <a16:creationId xmlns:a16="http://schemas.microsoft.com/office/drawing/2014/main" id="{D192BBA1-4851-4F7E-A75B-3D47F7B239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</p:grpSp>
      <p:grpSp>
        <p:nvGrpSpPr>
          <p:cNvPr id="15791" name="Group 431">
            <a:extLst>
              <a:ext uri="{FF2B5EF4-FFF2-40B4-BE49-F238E27FC236}">
                <a16:creationId xmlns:a16="http://schemas.microsoft.com/office/drawing/2014/main" id="{12F77C4E-51AF-401A-85B4-B0BC4E14E58C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5230813"/>
            <a:ext cx="395288" cy="133350"/>
            <a:chOff x="415" y="2840"/>
            <a:chExt cx="249" cy="84"/>
          </a:xfrm>
        </p:grpSpPr>
        <p:sp>
          <p:nvSpPr>
            <p:cNvPr id="15792" name="WordArt 432">
              <a:extLst>
                <a:ext uri="{FF2B5EF4-FFF2-40B4-BE49-F238E27FC236}">
                  <a16:creationId xmlns:a16="http://schemas.microsoft.com/office/drawing/2014/main" id="{44E44B51-FA3D-43B0-A40A-A4D65E82A2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  <p:sp>
          <p:nvSpPr>
            <p:cNvPr id="15793" name="WordArt 433">
              <a:extLst>
                <a:ext uri="{FF2B5EF4-FFF2-40B4-BE49-F238E27FC236}">
                  <a16:creationId xmlns:a16="http://schemas.microsoft.com/office/drawing/2014/main" id="{43AF9BAD-2375-4D65-8EAB-6912871159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</p:grpSp>
      <p:grpSp>
        <p:nvGrpSpPr>
          <p:cNvPr id="15794" name="Group 434">
            <a:extLst>
              <a:ext uri="{FF2B5EF4-FFF2-40B4-BE49-F238E27FC236}">
                <a16:creationId xmlns:a16="http://schemas.microsoft.com/office/drawing/2014/main" id="{6EAB7A46-3CE0-4161-A264-F9776053875F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539875"/>
            <a:ext cx="395288" cy="133350"/>
            <a:chOff x="844" y="1098"/>
            <a:chExt cx="249" cy="84"/>
          </a:xfrm>
        </p:grpSpPr>
        <p:sp>
          <p:nvSpPr>
            <p:cNvPr id="15795" name="WordArt 435">
              <a:extLst>
                <a:ext uri="{FF2B5EF4-FFF2-40B4-BE49-F238E27FC236}">
                  <a16:creationId xmlns:a16="http://schemas.microsoft.com/office/drawing/2014/main" id="{FA01BA51-7FBA-4D5E-9315-452326B5AB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  <p:sp>
          <p:nvSpPr>
            <p:cNvPr id="15796" name="WordArt 436">
              <a:extLst>
                <a:ext uri="{FF2B5EF4-FFF2-40B4-BE49-F238E27FC236}">
                  <a16:creationId xmlns:a16="http://schemas.microsoft.com/office/drawing/2014/main" id="{7A1B599C-2E16-4D7F-A91D-E6F19F8D02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4" name="Group 310">
            <a:extLst>
              <a:ext uri="{FF2B5EF4-FFF2-40B4-BE49-F238E27FC236}">
                <a16:creationId xmlns:a16="http://schemas.microsoft.com/office/drawing/2014/main" id="{45671A06-C0BF-41A9-A82E-428EC1D1D1BA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190500"/>
            <a:ext cx="7650162" cy="12420600"/>
            <a:chOff x="643" y="120"/>
            <a:chExt cx="4819" cy="7824"/>
          </a:xfrm>
        </p:grpSpPr>
        <p:sp>
          <p:nvSpPr>
            <p:cNvPr id="16643" name="Freeform 259">
              <a:extLst>
                <a:ext uri="{FF2B5EF4-FFF2-40B4-BE49-F238E27FC236}">
                  <a16:creationId xmlns:a16="http://schemas.microsoft.com/office/drawing/2014/main" id="{5F6C9E82-29A1-40A5-A29E-48D2A1346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218"/>
              <a:ext cx="340" cy="510"/>
            </a:xfrm>
            <a:custGeom>
              <a:avLst/>
              <a:gdLst>
                <a:gd name="T0" fmla="*/ 340 w 340"/>
                <a:gd name="T1" fmla="*/ 0 h 510"/>
                <a:gd name="T2" fmla="*/ 227 w 340"/>
                <a:gd name="T3" fmla="*/ 0 h 510"/>
                <a:gd name="T4" fmla="*/ 227 w 340"/>
                <a:gd name="T5" fmla="*/ 56 h 510"/>
                <a:gd name="T6" fmla="*/ 113 w 340"/>
                <a:gd name="T7" fmla="*/ 56 h 510"/>
                <a:gd name="T8" fmla="*/ 113 w 340"/>
                <a:gd name="T9" fmla="*/ 0 h 510"/>
                <a:gd name="T10" fmla="*/ 57 w 340"/>
                <a:gd name="T11" fmla="*/ 0 h 510"/>
                <a:gd name="T12" fmla="*/ 57 w 340"/>
                <a:gd name="T13" fmla="*/ 56 h 510"/>
                <a:gd name="T14" fmla="*/ 0 w 340"/>
                <a:gd name="T15" fmla="*/ 56 h 510"/>
                <a:gd name="T16" fmla="*/ 0 w 340"/>
                <a:gd name="T17" fmla="*/ 226 h 510"/>
                <a:gd name="T18" fmla="*/ 113 w 340"/>
                <a:gd name="T19" fmla="*/ 226 h 510"/>
                <a:gd name="T20" fmla="*/ 113 w 340"/>
                <a:gd name="T21" fmla="*/ 396 h 510"/>
                <a:gd name="T22" fmla="*/ 227 w 340"/>
                <a:gd name="T23" fmla="*/ 396 h 510"/>
                <a:gd name="T24" fmla="*/ 227 w 340"/>
                <a:gd name="T25" fmla="*/ 453 h 510"/>
                <a:gd name="T26" fmla="*/ 283 w 340"/>
                <a:gd name="T27" fmla="*/ 453 h 510"/>
                <a:gd name="T28" fmla="*/ 283 w 340"/>
                <a:gd name="T29" fmla="*/ 510 h 510"/>
                <a:gd name="T30" fmla="*/ 340 w 340"/>
                <a:gd name="T31" fmla="*/ 510 h 510"/>
                <a:gd name="T32" fmla="*/ 340 w 340"/>
                <a:gd name="T33" fmla="*/ 396 h 510"/>
                <a:gd name="T34" fmla="*/ 283 w 340"/>
                <a:gd name="T35" fmla="*/ 396 h 510"/>
                <a:gd name="T36" fmla="*/ 283 w 340"/>
                <a:gd name="T37" fmla="*/ 170 h 510"/>
                <a:gd name="T38" fmla="*/ 340 w 340"/>
                <a:gd name="T39" fmla="*/ 170 h 510"/>
                <a:gd name="T40" fmla="*/ 340 w 340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34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396"/>
                  </a:lnTo>
                  <a:lnTo>
                    <a:pt x="283" y="396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90900059-7386-45E0-B57A-DBDB4C477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2161"/>
              <a:ext cx="511" cy="624"/>
            </a:xfrm>
            <a:custGeom>
              <a:avLst/>
              <a:gdLst>
                <a:gd name="T0" fmla="*/ 57 w 511"/>
                <a:gd name="T1" fmla="*/ 57 h 624"/>
                <a:gd name="T2" fmla="*/ 171 w 511"/>
                <a:gd name="T3" fmla="*/ 57 h 624"/>
                <a:gd name="T4" fmla="*/ 171 w 511"/>
                <a:gd name="T5" fmla="*/ 113 h 624"/>
                <a:gd name="T6" fmla="*/ 284 w 511"/>
                <a:gd name="T7" fmla="*/ 113 h 624"/>
                <a:gd name="T8" fmla="*/ 284 w 511"/>
                <a:gd name="T9" fmla="*/ 0 h 624"/>
                <a:gd name="T10" fmla="*/ 341 w 511"/>
                <a:gd name="T11" fmla="*/ 0 h 624"/>
                <a:gd name="T12" fmla="*/ 341 w 511"/>
                <a:gd name="T13" fmla="*/ 57 h 624"/>
                <a:gd name="T14" fmla="*/ 454 w 511"/>
                <a:gd name="T15" fmla="*/ 57 h 624"/>
                <a:gd name="T16" fmla="*/ 454 w 511"/>
                <a:gd name="T17" fmla="*/ 283 h 624"/>
                <a:gd name="T18" fmla="*/ 511 w 511"/>
                <a:gd name="T19" fmla="*/ 283 h 624"/>
                <a:gd name="T20" fmla="*/ 511 w 511"/>
                <a:gd name="T21" fmla="*/ 453 h 624"/>
                <a:gd name="T22" fmla="*/ 454 w 511"/>
                <a:gd name="T23" fmla="*/ 453 h 624"/>
                <a:gd name="T24" fmla="*/ 454 w 511"/>
                <a:gd name="T25" fmla="*/ 397 h 624"/>
                <a:gd name="T26" fmla="*/ 397 w 511"/>
                <a:gd name="T27" fmla="*/ 397 h 624"/>
                <a:gd name="T28" fmla="*/ 397 w 511"/>
                <a:gd name="T29" fmla="*/ 453 h 624"/>
                <a:gd name="T30" fmla="*/ 341 w 511"/>
                <a:gd name="T31" fmla="*/ 453 h 624"/>
                <a:gd name="T32" fmla="*/ 341 w 511"/>
                <a:gd name="T33" fmla="*/ 624 h 624"/>
                <a:gd name="T34" fmla="*/ 0 w 511"/>
                <a:gd name="T35" fmla="*/ 624 h 624"/>
                <a:gd name="T36" fmla="*/ 0 w 511"/>
                <a:gd name="T37" fmla="*/ 567 h 624"/>
                <a:gd name="T38" fmla="*/ 57 w 511"/>
                <a:gd name="T39" fmla="*/ 567 h 624"/>
                <a:gd name="T40" fmla="*/ 57 w 511"/>
                <a:gd name="T41" fmla="*/ 453 h 624"/>
                <a:gd name="T42" fmla="*/ 0 w 511"/>
                <a:gd name="T43" fmla="*/ 453 h 624"/>
                <a:gd name="T44" fmla="*/ 0 w 511"/>
                <a:gd name="T45" fmla="*/ 227 h 624"/>
                <a:gd name="T46" fmla="*/ 57 w 511"/>
                <a:gd name="T47" fmla="*/ 227 h 624"/>
                <a:gd name="T48" fmla="*/ 57 w 511"/>
                <a:gd name="T49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624">
                  <a:moveTo>
                    <a:pt x="57" y="57"/>
                  </a:moveTo>
                  <a:lnTo>
                    <a:pt x="171" y="57"/>
                  </a:lnTo>
                  <a:lnTo>
                    <a:pt x="171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454" y="57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3"/>
                  </a:lnTo>
                  <a:lnTo>
                    <a:pt x="341" y="453"/>
                  </a:lnTo>
                  <a:lnTo>
                    <a:pt x="341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46243703-EBD5-4220-A867-4F2126CFD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2785"/>
              <a:ext cx="624" cy="453"/>
            </a:xfrm>
            <a:custGeom>
              <a:avLst/>
              <a:gdLst>
                <a:gd name="T0" fmla="*/ 57 w 624"/>
                <a:gd name="T1" fmla="*/ 0 h 453"/>
                <a:gd name="T2" fmla="*/ 57 w 624"/>
                <a:gd name="T3" fmla="*/ 113 h 453"/>
                <a:gd name="T4" fmla="*/ 114 w 624"/>
                <a:gd name="T5" fmla="*/ 113 h 453"/>
                <a:gd name="T6" fmla="*/ 114 w 624"/>
                <a:gd name="T7" fmla="*/ 226 h 453"/>
                <a:gd name="T8" fmla="*/ 0 w 624"/>
                <a:gd name="T9" fmla="*/ 226 h 453"/>
                <a:gd name="T10" fmla="*/ 0 w 624"/>
                <a:gd name="T11" fmla="*/ 340 h 453"/>
                <a:gd name="T12" fmla="*/ 57 w 624"/>
                <a:gd name="T13" fmla="*/ 340 h 453"/>
                <a:gd name="T14" fmla="*/ 57 w 624"/>
                <a:gd name="T15" fmla="*/ 396 h 453"/>
                <a:gd name="T16" fmla="*/ 397 w 624"/>
                <a:gd name="T17" fmla="*/ 396 h 453"/>
                <a:gd name="T18" fmla="*/ 397 w 624"/>
                <a:gd name="T19" fmla="*/ 453 h 453"/>
                <a:gd name="T20" fmla="*/ 511 w 624"/>
                <a:gd name="T21" fmla="*/ 453 h 453"/>
                <a:gd name="T22" fmla="*/ 511 w 624"/>
                <a:gd name="T23" fmla="*/ 340 h 453"/>
                <a:gd name="T24" fmla="*/ 624 w 624"/>
                <a:gd name="T25" fmla="*/ 340 h 453"/>
                <a:gd name="T26" fmla="*/ 624 w 624"/>
                <a:gd name="T27" fmla="*/ 283 h 453"/>
                <a:gd name="T28" fmla="*/ 567 w 624"/>
                <a:gd name="T29" fmla="*/ 283 h 453"/>
                <a:gd name="T30" fmla="*/ 567 w 624"/>
                <a:gd name="T31" fmla="*/ 226 h 453"/>
                <a:gd name="T32" fmla="*/ 511 w 624"/>
                <a:gd name="T33" fmla="*/ 226 h 453"/>
                <a:gd name="T34" fmla="*/ 511 w 624"/>
                <a:gd name="T35" fmla="*/ 170 h 453"/>
                <a:gd name="T36" fmla="*/ 397 w 624"/>
                <a:gd name="T37" fmla="*/ 170 h 453"/>
                <a:gd name="T38" fmla="*/ 397 w 624"/>
                <a:gd name="T39" fmla="*/ 226 h 453"/>
                <a:gd name="T40" fmla="*/ 341 w 624"/>
                <a:gd name="T41" fmla="*/ 226 h 453"/>
                <a:gd name="T42" fmla="*/ 341 w 624"/>
                <a:gd name="T43" fmla="*/ 113 h 453"/>
                <a:gd name="T44" fmla="*/ 284 w 624"/>
                <a:gd name="T45" fmla="*/ 113 h 453"/>
                <a:gd name="T46" fmla="*/ 284 w 624"/>
                <a:gd name="T47" fmla="*/ 56 h 453"/>
                <a:gd name="T48" fmla="*/ 171 w 624"/>
                <a:gd name="T49" fmla="*/ 56 h 453"/>
                <a:gd name="T50" fmla="*/ 171 w 624"/>
                <a:gd name="T51" fmla="*/ 0 h 453"/>
                <a:gd name="T52" fmla="*/ 57 w 624"/>
                <a:gd name="T5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453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511" y="453"/>
                  </a:lnTo>
                  <a:lnTo>
                    <a:pt x="51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341" y="226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171" y="56"/>
                  </a:lnTo>
                  <a:lnTo>
                    <a:pt x="171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636BD87A-68C5-4BC2-BDE4-185788ED7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558"/>
              <a:ext cx="623" cy="510"/>
            </a:xfrm>
            <a:custGeom>
              <a:avLst/>
              <a:gdLst>
                <a:gd name="T0" fmla="*/ 453 w 623"/>
                <a:gd name="T1" fmla="*/ 510 h 510"/>
                <a:gd name="T2" fmla="*/ 510 w 623"/>
                <a:gd name="T3" fmla="*/ 510 h 510"/>
                <a:gd name="T4" fmla="*/ 510 w 623"/>
                <a:gd name="T5" fmla="*/ 453 h 510"/>
                <a:gd name="T6" fmla="*/ 623 w 623"/>
                <a:gd name="T7" fmla="*/ 453 h 510"/>
                <a:gd name="T8" fmla="*/ 623 w 623"/>
                <a:gd name="T9" fmla="*/ 397 h 510"/>
                <a:gd name="T10" fmla="*/ 567 w 623"/>
                <a:gd name="T11" fmla="*/ 397 h 510"/>
                <a:gd name="T12" fmla="*/ 567 w 623"/>
                <a:gd name="T13" fmla="*/ 340 h 510"/>
                <a:gd name="T14" fmla="*/ 623 w 623"/>
                <a:gd name="T15" fmla="*/ 340 h 510"/>
                <a:gd name="T16" fmla="*/ 623 w 623"/>
                <a:gd name="T17" fmla="*/ 283 h 510"/>
                <a:gd name="T18" fmla="*/ 510 w 623"/>
                <a:gd name="T19" fmla="*/ 283 h 510"/>
                <a:gd name="T20" fmla="*/ 510 w 623"/>
                <a:gd name="T21" fmla="*/ 170 h 510"/>
                <a:gd name="T22" fmla="*/ 340 w 623"/>
                <a:gd name="T23" fmla="*/ 170 h 510"/>
                <a:gd name="T24" fmla="*/ 340 w 623"/>
                <a:gd name="T25" fmla="*/ 56 h 510"/>
                <a:gd name="T26" fmla="*/ 283 w 623"/>
                <a:gd name="T27" fmla="*/ 56 h 510"/>
                <a:gd name="T28" fmla="*/ 283 w 623"/>
                <a:gd name="T29" fmla="*/ 0 h 510"/>
                <a:gd name="T30" fmla="*/ 226 w 623"/>
                <a:gd name="T31" fmla="*/ 0 h 510"/>
                <a:gd name="T32" fmla="*/ 226 w 623"/>
                <a:gd name="T33" fmla="*/ 56 h 510"/>
                <a:gd name="T34" fmla="*/ 170 w 623"/>
                <a:gd name="T35" fmla="*/ 56 h 510"/>
                <a:gd name="T36" fmla="*/ 170 w 623"/>
                <a:gd name="T37" fmla="*/ 227 h 510"/>
                <a:gd name="T38" fmla="*/ 0 w 623"/>
                <a:gd name="T39" fmla="*/ 227 h 510"/>
                <a:gd name="T40" fmla="*/ 0 w 623"/>
                <a:gd name="T41" fmla="*/ 283 h 510"/>
                <a:gd name="T42" fmla="*/ 113 w 623"/>
                <a:gd name="T43" fmla="*/ 283 h 510"/>
                <a:gd name="T44" fmla="*/ 113 w 623"/>
                <a:gd name="T45" fmla="*/ 340 h 510"/>
                <a:gd name="T46" fmla="*/ 170 w 623"/>
                <a:gd name="T47" fmla="*/ 340 h 510"/>
                <a:gd name="T48" fmla="*/ 170 w 623"/>
                <a:gd name="T49" fmla="*/ 453 h 510"/>
                <a:gd name="T50" fmla="*/ 226 w 623"/>
                <a:gd name="T51" fmla="*/ 453 h 510"/>
                <a:gd name="T52" fmla="*/ 226 w 623"/>
                <a:gd name="T53" fmla="*/ 397 h 510"/>
                <a:gd name="T54" fmla="*/ 340 w 623"/>
                <a:gd name="T55" fmla="*/ 397 h 510"/>
                <a:gd name="T56" fmla="*/ 340 w 623"/>
                <a:gd name="T57" fmla="*/ 453 h 510"/>
                <a:gd name="T58" fmla="*/ 396 w 623"/>
                <a:gd name="T59" fmla="*/ 453 h 510"/>
                <a:gd name="T60" fmla="*/ 396 w 623"/>
                <a:gd name="T61" fmla="*/ 510 h 510"/>
                <a:gd name="T62" fmla="*/ 453 w 623"/>
                <a:gd name="T63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3" h="510">
                  <a:moveTo>
                    <a:pt x="453" y="510"/>
                  </a:move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170" y="56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6" y="453"/>
                  </a:lnTo>
                  <a:lnTo>
                    <a:pt x="396" y="510"/>
                  </a:lnTo>
                  <a:lnTo>
                    <a:pt x="453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0" name="Freeform 266">
              <a:extLst>
                <a:ext uri="{FF2B5EF4-FFF2-40B4-BE49-F238E27FC236}">
                  <a16:creationId xmlns:a16="http://schemas.microsoft.com/office/drawing/2014/main" id="{88DCE1F7-C0B2-4E81-8CAA-8C6CB0D78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3125"/>
              <a:ext cx="851" cy="453"/>
            </a:xfrm>
            <a:custGeom>
              <a:avLst/>
              <a:gdLst>
                <a:gd name="T0" fmla="*/ 170 w 851"/>
                <a:gd name="T1" fmla="*/ 56 h 453"/>
                <a:gd name="T2" fmla="*/ 170 w 851"/>
                <a:gd name="T3" fmla="*/ 113 h 453"/>
                <a:gd name="T4" fmla="*/ 57 w 851"/>
                <a:gd name="T5" fmla="*/ 113 h 453"/>
                <a:gd name="T6" fmla="*/ 57 w 851"/>
                <a:gd name="T7" fmla="*/ 170 h 453"/>
                <a:gd name="T8" fmla="*/ 0 w 851"/>
                <a:gd name="T9" fmla="*/ 170 h 453"/>
                <a:gd name="T10" fmla="*/ 0 w 851"/>
                <a:gd name="T11" fmla="*/ 340 h 453"/>
                <a:gd name="T12" fmla="*/ 113 w 851"/>
                <a:gd name="T13" fmla="*/ 340 h 453"/>
                <a:gd name="T14" fmla="*/ 113 w 851"/>
                <a:gd name="T15" fmla="*/ 453 h 453"/>
                <a:gd name="T16" fmla="*/ 170 w 851"/>
                <a:gd name="T17" fmla="*/ 453 h 453"/>
                <a:gd name="T18" fmla="*/ 170 w 851"/>
                <a:gd name="T19" fmla="*/ 397 h 453"/>
                <a:gd name="T20" fmla="*/ 284 w 851"/>
                <a:gd name="T21" fmla="*/ 397 h 453"/>
                <a:gd name="T22" fmla="*/ 284 w 851"/>
                <a:gd name="T23" fmla="*/ 340 h 453"/>
                <a:gd name="T24" fmla="*/ 624 w 851"/>
                <a:gd name="T25" fmla="*/ 340 h 453"/>
                <a:gd name="T26" fmla="*/ 624 w 851"/>
                <a:gd name="T27" fmla="*/ 283 h 453"/>
                <a:gd name="T28" fmla="*/ 737 w 851"/>
                <a:gd name="T29" fmla="*/ 283 h 453"/>
                <a:gd name="T30" fmla="*/ 737 w 851"/>
                <a:gd name="T31" fmla="*/ 227 h 453"/>
                <a:gd name="T32" fmla="*/ 851 w 851"/>
                <a:gd name="T33" fmla="*/ 227 h 453"/>
                <a:gd name="T34" fmla="*/ 851 w 851"/>
                <a:gd name="T35" fmla="*/ 56 h 453"/>
                <a:gd name="T36" fmla="*/ 794 w 851"/>
                <a:gd name="T37" fmla="*/ 56 h 453"/>
                <a:gd name="T38" fmla="*/ 794 w 851"/>
                <a:gd name="T39" fmla="*/ 0 h 453"/>
                <a:gd name="T40" fmla="*/ 624 w 851"/>
                <a:gd name="T41" fmla="*/ 0 h 453"/>
                <a:gd name="T42" fmla="*/ 624 w 851"/>
                <a:gd name="T43" fmla="*/ 113 h 453"/>
                <a:gd name="T44" fmla="*/ 510 w 851"/>
                <a:gd name="T45" fmla="*/ 113 h 453"/>
                <a:gd name="T46" fmla="*/ 510 w 851"/>
                <a:gd name="T47" fmla="*/ 56 h 453"/>
                <a:gd name="T48" fmla="*/ 170 w 851"/>
                <a:gd name="T49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453">
                  <a:moveTo>
                    <a:pt x="170" y="56"/>
                  </a:moveTo>
                  <a:lnTo>
                    <a:pt x="17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17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EBE42CC6-9997-43A7-8735-375B700AE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671"/>
              <a:ext cx="737" cy="794"/>
            </a:xfrm>
            <a:custGeom>
              <a:avLst/>
              <a:gdLst>
                <a:gd name="T0" fmla="*/ 567 w 737"/>
                <a:gd name="T1" fmla="*/ 0 h 794"/>
                <a:gd name="T2" fmla="*/ 567 w 737"/>
                <a:gd name="T3" fmla="*/ 57 h 794"/>
                <a:gd name="T4" fmla="*/ 340 w 737"/>
                <a:gd name="T5" fmla="*/ 57 h 794"/>
                <a:gd name="T6" fmla="*/ 340 w 737"/>
                <a:gd name="T7" fmla="*/ 114 h 794"/>
                <a:gd name="T8" fmla="*/ 113 w 737"/>
                <a:gd name="T9" fmla="*/ 114 h 794"/>
                <a:gd name="T10" fmla="*/ 113 w 737"/>
                <a:gd name="T11" fmla="*/ 340 h 794"/>
                <a:gd name="T12" fmla="*/ 56 w 737"/>
                <a:gd name="T13" fmla="*/ 340 h 794"/>
                <a:gd name="T14" fmla="*/ 56 w 737"/>
                <a:gd name="T15" fmla="*/ 397 h 794"/>
                <a:gd name="T16" fmla="*/ 0 w 737"/>
                <a:gd name="T17" fmla="*/ 397 h 794"/>
                <a:gd name="T18" fmla="*/ 0 w 737"/>
                <a:gd name="T19" fmla="*/ 567 h 794"/>
                <a:gd name="T20" fmla="*/ 113 w 737"/>
                <a:gd name="T21" fmla="*/ 567 h 794"/>
                <a:gd name="T22" fmla="*/ 113 w 737"/>
                <a:gd name="T23" fmla="*/ 624 h 794"/>
                <a:gd name="T24" fmla="*/ 113 w 737"/>
                <a:gd name="T25" fmla="*/ 681 h 794"/>
                <a:gd name="T26" fmla="*/ 340 w 737"/>
                <a:gd name="T27" fmla="*/ 681 h 794"/>
                <a:gd name="T28" fmla="*/ 340 w 737"/>
                <a:gd name="T29" fmla="*/ 794 h 794"/>
                <a:gd name="T30" fmla="*/ 510 w 737"/>
                <a:gd name="T31" fmla="*/ 794 h 794"/>
                <a:gd name="T32" fmla="*/ 510 w 737"/>
                <a:gd name="T33" fmla="*/ 624 h 794"/>
                <a:gd name="T34" fmla="*/ 567 w 737"/>
                <a:gd name="T35" fmla="*/ 624 h 794"/>
                <a:gd name="T36" fmla="*/ 567 w 737"/>
                <a:gd name="T37" fmla="*/ 567 h 794"/>
                <a:gd name="T38" fmla="*/ 680 w 737"/>
                <a:gd name="T39" fmla="*/ 567 h 794"/>
                <a:gd name="T40" fmla="*/ 680 w 737"/>
                <a:gd name="T41" fmla="*/ 454 h 794"/>
                <a:gd name="T42" fmla="*/ 623 w 737"/>
                <a:gd name="T43" fmla="*/ 454 h 794"/>
                <a:gd name="T44" fmla="*/ 623 w 737"/>
                <a:gd name="T45" fmla="*/ 340 h 794"/>
                <a:gd name="T46" fmla="*/ 737 w 737"/>
                <a:gd name="T47" fmla="*/ 340 h 794"/>
                <a:gd name="T48" fmla="*/ 737 w 737"/>
                <a:gd name="T49" fmla="*/ 284 h 794"/>
                <a:gd name="T50" fmla="*/ 737 w 737"/>
                <a:gd name="T51" fmla="*/ 227 h 794"/>
                <a:gd name="T52" fmla="*/ 680 w 737"/>
                <a:gd name="T53" fmla="*/ 227 h 794"/>
                <a:gd name="T54" fmla="*/ 680 w 737"/>
                <a:gd name="T55" fmla="*/ 114 h 794"/>
                <a:gd name="T56" fmla="*/ 623 w 737"/>
                <a:gd name="T57" fmla="*/ 114 h 794"/>
                <a:gd name="T58" fmla="*/ 623 w 737"/>
                <a:gd name="T59" fmla="*/ 0 h 794"/>
                <a:gd name="T60" fmla="*/ 567 w 737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794">
                  <a:moveTo>
                    <a:pt x="567" y="0"/>
                  </a:moveTo>
                  <a:lnTo>
                    <a:pt x="56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10" y="794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623" y="454"/>
                  </a:lnTo>
                  <a:lnTo>
                    <a:pt x="623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3" y="114"/>
                  </a:lnTo>
                  <a:lnTo>
                    <a:pt x="623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A3C57E9D-BBF7-43B7-86C6-A144EDF8C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295"/>
              <a:ext cx="1815" cy="2722"/>
            </a:xfrm>
            <a:custGeom>
              <a:avLst/>
              <a:gdLst>
                <a:gd name="T0" fmla="*/ 454 w 1815"/>
                <a:gd name="T1" fmla="*/ 2551 h 2722"/>
                <a:gd name="T2" fmla="*/ 567 w 1815"/>
                <a:gd name="T3" fmla="*/ 2495 h 2722"/>
                <a:gd name="T4" fmla="*/ 624 w 1815"/>
                <a:gd name="T5" fmla="*/ 2381 h 2722"/>
                <a:gd name="T6" fmla="*/ 681 w 1815"/>
                <a:gd name="T7" fmla="*/ 2155 h 2722"/>
                <a:gd name="T8" fmla="*/ 908 w 1815"/>
                <a:gd name="T9" fmla="*/ 2211 h 2722"/>
                <a:gd name="T10" fmla="*/ 964 w 1815"/>
                <a:gd name="T11" fmla="*/ 2325 h 2722"/>
                <a:gd name="T12" fmla="*/ 1418 w 1815"/>
                <a:gd name="T13" fmla="*/ 2268 h 2722"/>
                <a:gd name="T14" fmla="*/ 1475 w 1815"/>
                <a:gd name="T15" fmla="*/ 2155 h 2722"/>
                <a:gd name="T16" fmla="*/ 1815 w 1815"/>
                <a:gd name="T17" fmla="*/ 2211 h 2722"/>
                <a:gd name="T18" fmla="*/ 1758 w 1815"/>
                <a:gd name="T19" fmla="*/ 1984 h 2722"/>
                <a:gd name="T20" fmla="*/ 1701 w 1815"/>
                <a:gd name="T21" fmla="*/ 1871 h 2722"/>
                <a:gd name="T22" fmla="*/ 1475 w 1815"/>
                <a:gd name="T23" fmla="*/ 1928 h 2722"/>
                <a:gd name="T24" fmla="*/ 1361 w 1815"/>
                <a:gd name="T25" fmla="*/ 1871 h 2722"/>
                <a:gd name="T26" fmla="*/ 1191 w 1815"/>
                <a:gd name="T27" fmla="*/ 1928 h 2722"/>
                <a:gd name="T28" fmla="*/ 1078 w 1815"/>
                <a:gd name="T29" fmla="*/ 1928 h 2722"/>
                <a:gd name="T30" fmla="*/ 794 w 1815"/>
                <a:gd name="T31" fmla="*/ 1871 h 2722"/>
                <a:gd name="T32" fmla="*/ 681 w 1815"/>
                <a:gd name="T33" fmla="*/ 1588 h 2722"/>
                <a:gd name="T34" fmla="*/ 794 w 1815"/>
                <a:gd name="T35" fmla="*/ 1474 h 2722"/>
                <a:gd name="T36" fmla="*/ 964 w 1815"/>
                <a:gd name="T37" fmla="*/ 1474 h 2722"/>
                <a:gd name="T38" fmla="*/ 1191 w 1815"/>
                <a:gd name="T39" fmla="*/ 1417 h 2722"/>
                <a:gd name="T40" fmla="*/ 1304 w 1815"/>
                <a:gd name="T41" fmla="*/ 1247 h 2722"/>
                <a:gd name="T42" fmla="*/ 1248 w 1815"/>
                <a:gd name="T43" fmla="*/ 1134 h 2722"/>
                <a:gd name="T44" fmla="*/ 1078 w 1815"/>
                <a:gd name="T45" fmla="*/ 1021 h 2722"/>
                <a:gd name="T46" fmla="*/ 851 w 1815"/>
                <a:gd name="T47" fmla="*/ 964 h 2722"/>
                <a:gd name="T48" fmla="*/ 908 w 1815"/>
                <a:gd name="T49" fmla="*/ 680 h 2722"/>
                <a:gd name="T50" fmla="*/ 794 w 1815"/>
                <a:gd name="T51" fmla="*/ 227 h 2722"/>
                <a:gd name="T52" fmla="*/ 737 w 1815"/>
                <a:gd name="T53" fmla="*/ 170 h 2722"/>
                <a:gd name="T54" fmla="*/ 227 w 1815"/>
                <a:gd name="T55" fmla="*/ 57 h 2722"/>
                <a:gd name="T56" fmla="*/ 170 w 1815"/>
                <a:gd name="T57" fmla="*/ 57 h 2722"/>
                <a:gd name="T58" fmla="*/ 0 w 1815"/>
                <a:gd name="T59" fmla="*/ 170 h 2722"/>
                <a:gd name="T60" fmla="*/ 57 w 1815"/>
                <a:gd name="T61" fmla="*/ 680 h 2722"/>
                <a:gd name="T62" fmla="*/ 170 w 1815"/>
                <a:gd name="T63" fmla="*/ 907 h 2722"/>
                <a:gd name="T64" fmla="*/ 227 w 1815"/>
                <a:gd name="T65" fmla="*/ 1191 h 2722"/>
                <a:gd name="T66" fmla="*/ 341 w 1815"/>
                <a:gd name="T67" fmla="*/ 1134 h 2722"/>
                <a:gd name="T68" fmla="*/ 454 w 1815"/>
                <a:gd name="T69" fmla="*/ 1304 h 2722"/>
                <a:gd name="T70" fmla="*/ 567 w 1815"/>
                <a:gd name="T71" fmla="*/ 1417 h 2722"/>
                <a:gd name="T72" fmla="*/ 511 w 1815"/>
                <a:gd name="T73" fmla="*/ 1588 h 2722"/>
                <a:gd name="T74" fmla="*/ 397 w 1815"/>
                <a:gd name="T75" fmla="*/ 1644 h 2722"/>
                <a:gd name="T76" fmla="*/ 341 w 1815"/>
                <a:gd name="T77" fmla="*/ 1871 h 2722"/>
                <a:gd name="T78" fmla="*/ 341 w 1815"/>
                <a:gd name="T79" fmla="*/ 1928 h 2722"/>
                <a:gd name="T80" fmla="*/ 397 w 1815"/>
                <a:gd name="T81" fmla="*/ 2041 h 2722"/>
                <a:gd name="T82" fmla="*/ 567 w 1815"/>
                <a:gd name="T83" fmla="*/ 2155 h 2722"/>
                <a:gd name="T84" fmla="*/ 511 w 1815"/>
                <a:gd name="T85" fmla="*/ 2325 h 2722"/>
                <a:gd name="T86" fmla="*/ 397 w 1815"/>
                <a:gd name="T87" fmla="*/ 2381 h 2722"/>
                <a:gd name="T88" fmla="*/ 341 w 1815"/>
                <a:gd name="T89" fmla="*/ 2608 h 2722"/>
                <a:gd name="T90" fmla="*/ 114 w 1815"/>
                <a:gd name="T91" fmla="*/ 2665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15" h="2722">
                  <a:moveTo>
                    <a:pt x="114" y="2722"/>
                  </a:moveTo>
                  <a:lnTo>
                    <a:pt x="454" y="2722"/>
                  </a:lnTo>
                  <a:lnTo>
                    <a:pt x="454" y="2551"/>
                  </a:lnTo>
                  <a:lnTo>
                    <a:pt x="511" y="2551"/>
                  </a:lnTo>
                  <a:lnTo>
                    <a:pt x="511" y="2495"/>
                  </a:lnTo>
                  <a:lnTo>
                    <a:pt x="567" y="2495"/>
                  </a:lnTo>
                  <a:lnTo>
                    <a:pt x="567" y="2438"/>
                  </a:lnTo>
                  <a:lnTo>
                    <a:pt x="567" y="2381"/>
                  </a:lnTo>
                  <a:lnTo>
                    <a:pt x="624" y="2381"/>
                  </a:lnTo>
                  <a:lnTo>
                    <a:pt x="624" y="2325"/>
                  </a:lnTo>
                  <a:lnTo>
                    <a:pt x="681" y="2325"/>
                  </a:lnTo>
                  <a:lnTo>
                    <a:pt x="681" y="2155"/>
                  </a:lnTo>
                  <a:lnTo>
                    <a:pt x="851" y="2155"/>
                  </a:lnTo>
                  <a:lnTo>
                    <a:pt x="851" y="2211"/>
                  </a:lnTo>
                  <a:lnTo>
                    <a:pt x="908" y="2211"/>
                  </a:lnTo>
                  <a:lnTo>
                    <a:pt x="908" y="2268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078" y="2325"/>
                  </a:lnTo>
                  <a:lnTo>
                    <a:pt x="1078" y="2268"/>
                  </a:lnTo>
                  <a:lnTo>
                    <a:pt x="1418" y="2268"/>
                  </a:lnTo>
                  <a:lnTo>
                    <a:pt x="1418" y="2211"/>
                  </a:lnTo>
                  <a:lnTo>
                    <a:pt x="1475" y="2211"/>
                  </a:lnTo>
                  <a:lnTo>
                    <a:pt x="1475" y="2155"/>
                  </a:lnTo>
                  <a:lnTo>
                    <a:pt x="1588" y="2155"/>
                  </a:lnTo>
                  <a:lnTo>
                    <a:pt x="1588" y="2211"/>
                  </a:lnTo>
                  <a:lnTo>
                    <a:pt x="1815" y="2211"/>
                  </a:lnTo>
                  <a:lnTo>
                    <a:pt x="1815" y="2041"/>
                  </a:lnTo>
                  <a:lnTo>
                    <a:pt x="1758" y="2041"/>
                  </a:lnTo>
                  <a:lnTo>
                    <a:pt x="1758" y="1984"/>
                  </a:lnTo>
                  <a:lnTo>
                    <a:pt x="1758" y="1928"/>
                  </a:lnTo>
                  <a:lnTo>
                    <a:pt x="1701" y="1928"/>
                  </a:lnTo>
                  <a:lnTo>
                    <a:pt x="1701" y="1871"/>
                  </a:lnTo>
                  <a:lnTo>
                    <a:pt x="1588" y="1871"/>
                  </a:lnTo>
                  <a:lnTo>
                    <a:pt x="1588" y="1928"/>
                  </a:lnTo>
                  <a:lnTo>
                    <a:pt x="1475" y="1928"/>
                  </a:lnTo>
                  <a:lnTo>
                    <a:pt x="1475" y="1814"/>
                  </a:lnTo>
                  <a:lnTo>
                    <a:pt x="1361" y="1814"/>
                  </a:lnTo>
                  <a:lnTo>
                    <a:pt x="1361" y="1871"/>
                  </a:lnTo>
                  <a:lnTo>
                    <a:pt x="1248" y="1871"/>
                  </a:lnTo>
                  <a:lnTo>
                    <a:pt x="1248" y="1928"/>
                  </a:lnTo>
                  <a:lnTo>
                    <a:pt x="1191" y="1928"/>
                  </a:lnTo>
                  <a:lnTo>
                    <a:pt x="1191" y="1871"/>
                  </a:lnTo>
                  <a:lnTo>
                    <a:pt x="1078" y="1871"/>
                  </a:lnTo>
                  <a:lnTo>
                    <a:pt x="1078" y="1928"/>
                  </a:lnTo>
                  <a:lnTo>
                    <a:pt x="908" y="1928"/>
                  </a:lnTo>
                  <a:lnTo>
                    <a:pt x="908" y="1871"/>
                  </a:lnTo>
                  <a:lnTo>
                    <a:pt x="794" y="1871"/>
                  </a:lnTo>
                  <a:lnTo>
                    <a:pt x="794" y="1814"/>
                  </a:lnTo>
                  <a:lnTo>
                    <a:pt x="681" y="1814"/>
                  </a:lnTo>
                  <a:lnTo>
                    <a:pt x="681" y="1588"/>
                  </a:lnTo>
                  <a:lnTo>
                    <a:pt x="737" y="1588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964" y="1417"/>
                  </a:lnTo>
                  <a:lnTo>
                    <a:pt x="964" y="1474"/>
                  </a:lnTo>
                  <a:lnTo>
                    <a:pt x="1078" y="1474"/>
                  </a:lnTo>
                  <a:lnTo>
                    <a:pt x="1078" y="1417"/>
                  </a:lnTo>
                  <a:lnTo>
                    <a:pt x="1191" y="1417"/>
                  </a:lnTo>
                  <a:lnTo>
                    <a:pt x="1191" y="1304"/>
                  </a:lnTo>
                  <a:lnTo>
                    <a:pt x="1304" y="1304"/>
                  </a:lnTo>
                  <a:lnTo>
                    <a:pt x="1304" y="1247"/>
                  </a:lnTo>
                  <a:lnTo>
                    <a:pt x="1361" y="124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078" y="1077"/>
                  </a:lnTo>
                  <a:lnTo>
                    <a:pt x="1078" y="1021"/>
                  </a:lnTo>
                  <a:lnTo>
                    <a:pt x="908" y="1021"/>
                  </a:lnTo>
                  <a:lnTo>
                    <a:pt x="908" y="964"/>
                  </a:lnTo>
                  <a:lnTo>
                    <a:pt x="851" y="964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680"/>
                  </a:lnTo>
                  <a:lnTo>
                    <a:pt x="851" y="68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4" y="1191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191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1" y="1304"/>
                  </a:lnTo>
                  <a:lnTo>
                    <a:pt x="511" y="1417"/>
                  </a:lnTo>
                  <a:lnTo>
                    <a:pt x="567" y="1417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588"/>
                  </a:lnTo>
                  <a:lnTo>
                    <a:pt x="454" y="1588"/>
                  </a:lnTo>
                  <a:lnTo>
                    <a:pt x="454" y="1644"/>
                  </a:lnTo>
                  <a:lnTo>
                    <a:pt x="397" y="1644"/>
                  </a:lnTo>
                  <a:lnTo>
                    <a:pt x="397" y="1758"/>
                  </a:lnTo>
                  <a:lnTo>
                    <a:pt x="341" y="1758"/>
                  </a:lnTo>
                  <a:lnTo>
                    <a:pt x="341" y="1871"/>
                  </a:lnTo>
                  <a:lnTo>
                    <a:pt x="284" y="1871"/>
                  </a:lnTo>
                  <a:lnTo>
                    <a:pt x="284" y="1928"/>
                  </a:lnTo>
                  <a:lnTo>
                    <a:pt x="341" y="1928"/>
                  </a:lnTo>
                  <a:lnTo>
                    <a:pt x="341" y="1984"/>
                  </a:lnTo>
                  <a:lnTo>
                    <a:pt x="397" y="1984"/>
                  </a:lnTo>
                  <a:lnTo>
                    <a:pt x="397" y="2041"/>
                  </a:lnTo>
                  <a:lnTo>
                    <a:pt x="511" y="2041"/>
                  </a:lnTo>
                  <a:lnTo>
                    <a:pt x="511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511" y="2268"/>
                  </a:lnTo>
                  <a:lnTo>
                    <a:pt x="511" y="2325"/>
                  </a:lnTo>
                  <a:lnTo>
                    <a:pt x="454" y="2325"/>
                  </a:lnTo>
                  <a:lnTo>
                    <a:pt x="454" y="2381"/>
                  </a:lnTo>
                  <a:lnTo>
                    <a:pt x="397" y="2381"/>
                  </a:lnTo>
                  <a:lnTo>
                    <a:pt x="397" y="2438"/>
                  </a:lnTo>
                  <a:lnTo>
                    <a:pt x="341" y="2438"/>
                  </a:lnTo>
                  <a:lnTo>
                    <a:pt x="341" y="2608"/>
                  </a:lnTo>
                  <a:lnTo>
                    <a:pt x="170" y="2608"/>
                  </a:lnTo>
                  <a:lnTo>
                    <a:pt x="170" y="2665"/>
                  </a:lnTo>
                  <a:lnTo>
                    <a:pt x="114" y="2665"/>
                  </a:lnTo>
                  <a:lnTo>
                    <a:pt x="114" y="27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08BEF889-97AF-4D80-805D-B5B56F5A0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5450"/>
              <a:ext cx="2609" cy="2494"/>
            </a:xfrm>
            <a:custGeom>
              <a:avLst/>
              <a:gdLst>
                <a:gd name="T0" fmla="*/ 1191 w 2609"/>
                <a:gd name="T1" fmla="*/ 396 h 2494"/>
                <a:gd name="T2" fmla="*/ 1304 w 2609"/>
                <a:gd name="T3" fmla="*/ 340 h 2494"/>
                <a:gd name="T4" fmla="*/ 1361 w 2609"/>
                <a:gd name="T5" fmla="*/ 170 h 2494"/>
                <a:gd name="T6" fmla="*/ 1588 w 2609"/>
                <a:gd name="T7" fmla="*/ 0 h 2494"/>
                <a:gd name="T8" fmla="*/ 1645 w 2609"/>
                <a:gd name="T9" fmla="*/ 113 h 2494"/>
                <a:gd name="T10" fmla="*/ 1815 w 2609"/>
                <a:gd name="T11" fmla="*/ 170 h 2494"/>
                <a:gd name="T12" fmla="*/ 2155 w 2609"/>
                <a:gd name="T13" fmla="*/ 56 h 2494"/>
                <a:gd name="T14" fmla="*/ 2325 w 2609"/>
                <a:gd name="T15" fmla="*/ 0 h 2494"/>
                <a:gd name="T16" fmla="*/ 2552 w 2609"/>
                <a:gd name="T17" fmla="*/ 170 h 2494"/>
                <a:gd name="T18" fmla="*/ 2495 w 2609"/>
                <a:gd name="T19" fmla="*/ 283 h 2494"/>
                <a:gd name="T20" fmla="*/ 2552 w 2609"/>
                <a:gd name="T21" fmla="*/ 510 h 2494"/>
                <a:gd name="T22" fmla="*/ 2438 w 2609"/>
                <a:gd name="T23" fmla="*/ 623 h 2494"/>
                <a:gd name="T24" fmla="*/ 2495 w 2609"/>
                <a:gd name="T25" fmla="*/ 793 h 2494"/>
                <a:gd name="T26" fmla="*/ 2495 w 2609"/>
                <a:gd name="T27" fmla="*/ 907 h 2494"/>
                <a:gd name="T28" fmla="*/ 2552 w 2609"/>
                <a:gd name="T29" fmla="*/ 1077 h 2494"/>
                <a:gd name="T30" fmla="*/ 2552 w 2609"/>
                <a:gd name="T31" fmla="*/ 1190 h 2494"/>
                <a:gd name="T32" fmla="*/ 2495 w 2609"/>
                <a:gd name="T33" fmla="*/ 1360 h 2494"/>
                <a:gd name="T34" fmla="*/ 2609 w 2609"/>
                <a:gd name="T35" fmla="*/ 1587 h 2494"/>
                <a:gd name="T36" fmla="*/ 2495 w 2609"/>
                <a:gd name="T37" fmla="*/ 1644 h 2494"/>
                <a:gd name="T38" fmla="*/ 2438 w 2609"/>
                <a:gd name="T39" fmla="*/ 1814 h 2494"/>
                <a:gd name="T40" fmla="*/ 2552 w 2609"/>
                <a:gd name="T41" fmla="*/ 1871 h 2494"/>
                <a:gd name="T42" fmla="*/ 2495 w 2609"/>
                <a:gd name="T43" fmla="*/ 2097 h 2494"/>
                <a:gd name="T44" fmla="*/ 2268 w 2609"/>
                <a:gd name="T45" fmla="*/ 1984 h 2494"/>
                <a:gd name="T46" fmla="*/ 2212 w 2609"/>
                <a:gd name="T47" fmla="*/ 2211 h 2494"/>
                <a:gd name="T48" fmla="*/ 2382 w 2609"/>
                <a:gd name="T49" fmla="*/ 2268 h 2494"/>
                <a:gd name="T50" fmla="*/ 2325 w 2609"/>
                <a:gd name="T51" fmla="*/ 2494 h 2494"/>
                <a:gd name="T52" fmla="*/ 2155 w 2609"/>
                <a:gd name="T53" fmla="*/ 2324 h 2494"/>
                <a:gd name="T54" fmla="*/ 1985 w 2609"/>
                <a:gd name="T55" fmla="*/ 2154 h 2494"/>
                <a:gd name="T56" fmla="*/ 1815 w 2609"/>
                <a:gd name="T57" fmla="*/ 2097 h 2494"/>
                <a:gd name="T58" fmla="*/ 1474 w 2609"/>
                <a:gd name="T59" fmla="*/ 2268 h 2494"/>
                <a:gd name="T60" fmla="*/ 1304 w 2609"/>
                <a:gd name="T61" fmla="*/ 2154 h 2494"/>
                <a:gd name="T62" fmla="*/ 1134 w 2609"/>
                <a:gd name="T63" fmla="*/ 2154 h 2494"/>
                <a:gd name="T64" fmla="*/ 624 w 2609"/>
                <a:gd name="T65" fmla="*/ 2324 h 2494"/>
                <a:gd name="T66" fmla="*/ 511 w 2609"/>
                <a:gd name="T67" fmla="*/ 2154 h 2494"/>
                <a:gd name="T68" fmla="*/ 397 w 2609"/>
                <a:gd name="T69" fmla="*/ 2041 h 2494"/>
                <a:gd name="T70" fmla="*/ 454 w 2609"/>
                <a:gd name="T71" fmla="*/ 1757 h 2494"/>
                <a:gd name="T72" fmla="*/ 624 w 2609"/>
                <a:gd name="T73" fmla="*/ 1701 h 2494"/>
                <a:gd name="T74" fmla="*/ 567 w 2609"/>
                <a:gd name="T75" fmla="*/ 1190 h 2494"/>
                <a:gd name="T76" fmla="*/ 284 w 2609"/>
                <a:gd name="T77" fmla="*/ 907 h 2494"/>
                <a:gd name="T78" fmla="*/ 114 w 2609"/>
                <a:gd name="T79" fmla="*/ 737 h 2494"/>
                <a:gd name="T80" fmla="*/ 114 w 2609"/>
                <a:gd name="T81" fmla="*/ 680 h 2494"/>
                <a:gd name="T82" fmla="*/ 397 w 2609"/>
                <a:gd name="T83" fmla="*/ 680 h 2494"/>
                <a:gd name="T84" fmla="*/ 624 w 2609"/>
                <a:gd name="T85" fmla="*/ 737 h 2494"/>
                <a:gd name="T86" fmla="*/ 681 w 2609"/>
                <a:gd name="T87" fmla="*/ 623 h 2494"/>
                <a:gd name="T88" fmla="*/ 851 w 2609"/>
                <a:gd name="T89" fmla="*/ 567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09" h="2494">
                  <a:moveTo>
                    <a:pt x="851" y="567"/>
                  </a:moveTo>
                  <a:lnTo>
                    <a:pt x="1191" y="567"/>
                  </a:lnTo>
                  <a:lnTo>
                    <a:pt x="1191" y="396"/>
                  </a:lnTo>
                  <a:lnTo>
                    <a:pt x="1248" y="396"/>
                  </a:lnTo>
                  <a:lnTo>
                    <a:pt x="1248" y="340"/>
                  </a:lnTo>
                  <a:lnTo>
                    <a:pt x="1304" y="340"/>
                  </a:lnTo>
                  <a:lnTo>
                    <a:pt x="1304" y="226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418" y="170"/>
                  </a:lnTo>
                  <a:lnTo>
                    <a:pt x="1418" y="0"/>
                  </a:lnTo>
                  <a:lnTo>
                    <a:pt x="1588" y="0"/>
                  </a:lnTo>
                  <a:lnTo>
                    <a:pt x="1588" y="56"/>
                  </a:lnTo>
                  <a:lnTo>
                    <a:pt x="1645" y="56"/>
                  </a:lnTo>
                  <a:lnTo>
                    <a:pt x="1645" y="113"/>
                  </a:lnTo>
                  <a:lnTo>
                    <a:pt x="1701" y="113"/>
                  </a:lnTo>
                  <a:lnTo>
                    <a:pt x="1701" y="170"/>
                  </a:lnTo>
                  <a:lnTo>
                    <a:pt x="1815" y="170"/>
                  </a:lnTo>
                  <a:lnTo>
                    <a:pt x="1815" y="113"/>
                  </a:lnTo>
                  <a:lnTo>
                    <a:pt x="2155" y="113"/>
                  </a:lnTo>
                  <a:lnTo>
                    <a:pt x="2155" y="56"/>
                  </a:lnTo>
                  <a:lnTo>
                    <a:pt x="2212" y="56"/>
                  </a:lnTo>
                  <a:lnTo>
                    <a:pt x="2212" y="0"/>
                  </a:lnTo>
                  <a:lnTo>
                    <a:pt x="2325" y="0"/>
                  </a:lnTo>
                  <a:lnTo>
                    <a:pt x="2325" y="56"/>
                  </a:lnTo>
                  <a:lnTo>
                    <a:pt x="2552" y="56"/>
                  </a:lnTo>
                  <a:lnTo>
                    <a:pt x="2552" y="170"/>
                  </a:lnTo>
                  <a:lnTo>
                    <a:pt x="2609" y="170"/>
                  </a:lnTo>
                  <a:lnTo>
                    <a:pt x="2609" y="283"/>
                  </a:lnTo>
                  <a:lnTo>
                    <a:pt x="2495" y="283"/>
                  </a:lnTo>
                  <a:lnTo>
                    <a:pt x="2495" y="396"/>
                  </a:lnTo>
                  <a:lnTo>
                    <a:pt x="2552" y="396"/>
                  </a:lnTo>
                  <a:lnTo>
                    <a:pt x="2552" y="510"/>
                  </a:lnTo>
                  <a:lnTo>
                    <a:pt x="2495" y="510"/>
                  </a:lnTo>
                  <a:lnTo>
                    <a:pt x="2495" y="623"/>
                  </a:lnTo>
                  <a:lnTo>
                    <a:pt x="2438" y="623"/>
                  </a:lnTo>
                  <a:lnTo>
                    <a:pt x="2438" y="737"/>
                  </a:lnTo>
                  <a:lnTo>
                    <a:pt x="2495" y="737"/>
                  </a:lnTo>
                  <a:lnTo>
                    <a:pt x="2495" y="793"/>
                  </a:lnTo>
                  <a:lnTo>
                    <a:pt x="2438" y="793"/>
                  </a:lnTo>
                  <a:lnTo>
                    <a:pt x="2438" y="907"/>
                  </a:lnTo>
                  <a:lnTo>
                    <a:pt x="2495" y="907"/>
                  </a:lnTo>
                  <a:lnTo>
                    <a:pt x="2495" y="963"/>
                  </a:lnTo>
                  <a:lnTo>
                    <a:pt x="2552" y="963"/>
                  </a:lnTo>
                  <a:lnTo>
                    <a:pt x="2552" y="1077"/>
                  </a:lnTo>
                  <a:lnTo>
                    <a:pt x="2495" y="1077"/>
                  </a:lnTo>
                  <a:lnTo>
                    <a:pt x="2495" y="1190"/>
                  </a:lnTo>
                  <a:lnTo>
                    <a:pt x="2552" y="1190"/>
                  </a:lnTo>
                  <a:lnTo>
                    <a:pt x="2552" y="1304"/>
                  </a:lnTo>
                  <a:lnTo>
                    <a:pt x="2552" y="1360"/>
                  </a:lnTo>
                  <a:lnTo>
                    <a:pt x="2495" y="1360"/>
                  </a:lnTo>
                  <a:lnTo>
                    <a:pt x="2495" y="1474"/>
                  </a:lnTo>
                  <a:lnTo>
                    <a:pt x="2609" y="1474"/>
                  </a:lnTo>
                  <a:lnTo>
                    <a:pt x="2609" y="1587"/>
                  </a:lnTo>
                  <a:lnTo>
                    <a:pt x="2552" y="1587"/>
                  </a:lnTo>
                  <a:lnTo>
                    <a:pt x="2552" y="1644"/>
                  </a:lnTo>
                  <a:lnTo>
                    <a:pt x="2495" y="1644"/>
                  </a:lnTo>
                  <a:lnTo>
                    <a:pt x="2495" y="1701"/>
                  </a:lnTo>
                  <a:lnTo>
                    <a:pt x="2438" y="1701"/>
                  </a:lnTo>
                  <a:lnTo>
                    <a:pt x="2438" y="1814"/>
                  </a:lnTo>
                  <a:lnTo>
                    <a:pt x="2495" y="1814"/>
                  </a:lnTo>
                  <a:lnTo>
                    <a:pt x="2495" y="1871"/>
                  </a:lnTo>
                  <a:lnTo>
                    <a:pt x="2552" y="1871"/>
                  </a:lnTo>
                  <a:lnTo>
                    <a:pt x="2552" y="1984"/>
                  </a:lnTo>
                  <a:lnTo>
                    <a:pt x="2495" y="1984"/>
                  </a:lnTo>
                  <a:lnTo>
                    <a:pt x="2495" y="2097"/>
                  </a:lnTo>
                  <a:lnTo>
                    <a:pt x="2325" y="2097"/>
                  </a:lnTo>
                  <a:lnTo>
                    <a:pt x="2325" y="1984"/>
                  </a:lnTo>
                  <a:lnTo>
                    <a:pt x="2268" y="1984"/>
                  </a:lnTo>
                  <a:lnTo>
                    <a:pt x="2268" y="2097"/>
                  </a:lnTo>
                  <a:lnTo>
                    <a:pt x="2212" y="2097"/>
                  </a:lnTo>
                  <a:lnTo>
                    <a:pt x="2212" y="2211"/>
                  </a:lnTo>
                  <a:lnTo>
                    <a:pt x="2325" y="2211"/>
                  </a:lnTo>
                  <a:lnTo>
                    <a:pt x="2325" y="2268"/>
                  </a:lnTo>
                  <a:lnTo>
                    <a:pt x="2382" y="2268"/>
                  </a:lnTo>
                  <a:lnTo>
                    <a:pt x="2382" y="2381"/>
                  </a:lnTo>
                  <a:lnTo>
                    <a:pt x="2325" y="2381"/>
                  </a:lnTo>
                  <a:lnTo>
                    <a:pt x="2325" y="2494"/>
                  </a:lnTo>
                  <a:lnTo>
                    <a:pt x="2212" y="2494"/>
                  </a:lnTo>
                  <a:lnTo>
                    <a:pt x="2212" y="2324"/>
                  </a:lnTo>
                  <a:lnTo>
                    <a:pt x="2155" y="2324"/>
                  </a:lnTo>
                  <a:lnTo>
                    <a:pt x="2155" y="2211"/>
                  </a:lnTo>
                  <a:lnTo>
                    <a:pt x="1985" y="2211"/>
                  </a:lnTo>
                  <a:lnTo>
                    <a:pt x="1985" y="2154"/>
                  </a:lnTo>
                  <a:lnTo>
                    <a:pt x="1928" y="2154"/>
                  </a:lnTo>
                  <a:lnTo>
                    <a:pt x="1928" y="2097"/>
                  </a:lnTo>
                  <a:lnTo>
                    <a:pt x="1815" y="2097"/>
                  </a:lnTo>
                  <a:lnTo>
                    <a:pt x="1815" y="2211"/>
                  </a:lnTo>
                  <a:lnTo>
                    <a:pt x="1474" y="2211"/>
                  </a:lnTo>
                  <a:lnTo>
                    <a:pt x="1474" y="2268"/>
                  </a:lnTo>
                  <a:lnTo>
                    <a:pt x="1361" y="2268"/>
                  </a:lnTo>
                  <a:lnTo>
                    <a:pt x="1361" y="2154"/>
                  </a:lnTo>
                  <a:lnTo>
                    <a:pt x="1304" y="2154"/>
                  </a:lnTo>
                  <a:lnTo>
                    <a:pt x="1304" y="2097"/>
                  </a:lnTo>
                  <a:lnTo>
                    <a:pt x="1134" y="2097"/>
                  </a:lnTo>
                  <a:lnTo>
                    <a:pt x="1134" y="2154"/>
                  </a:lnTo>
                  <a:lnTo>
                    <a:pt x="794" y="2154"/>
                  </a:lnTo>
                  <a:lnTo>
                    <a:pt x="794" y="2324"/>
                  </a:lnTo>
                  <a:lnTo>
                    <a:pt x="624" y="2324"/>
                  </a:lnTo>
                  <a:lnTo>
                    <a:pt x="624" y="2381"/>
                  </a:lnTo>
                  <a:lnTo>
                    <a:pt x="511" y="2381"/>
                  </a:lnTo>
                  <a:lnTo>
                    <a:pt x="511" y="2154"/>
                  </a:lnTo>
                  <a:lnTo>
                    <a:pt x="340" y="2154"/>
                  </a:lnTo>
                  <a:lnTo>
                    <a:pt x="340" y="2041"/>
                  </a:lnTo>
                  <a:lnTo>
                    <a:pt x="397" y="2041"/>
                  </a:lnTo>
                  <a:lnTo>
                    <a:pt x="397" y="1984"/>
                  </a:lnTo>
                  <a:lnTo>
                    <a:pt x="454" y="1984"/>
                  </a:lnTo>
                  <a:lnTo>
                    <a:pt x="454" y="1757"/>
                  </a:lnTo>
                  <a:lnTo>
                    <a:pt x="511" y="1757"/>
                  </a:lnTo>
                  <a:lnTo>
                    <a:pt x="511" y="1701"/>
                  </a:lnTo>
                  <a:lnTo>
                    <a:pt x="624" y="1701"/>
                  </a:lnTo>
                  <a:lnTo>
                    <a:pt x="624" y="1360"/>
                  </a:lnTo>
                  <a:lnTo>
                    <a:pt x="567" y="1360"/>
                  </a:lnTo>
                  <a:lnTo>
                    <a:pt x="567" y="1190"/>
                  </a:lnTo>
                  <a:lnTo>
                    <a:pt x="340" y="1190"/>
                  </a:lnTo>
                  <a:lnTo>
                    <a:pt x="340" y="907"/>
                  </a:lnTo>
                  <a:lnTo>
                    <a:pt x="284" y="907"/>
                  </a:lnTo>
                  <a:lnTo>
                    <a:pt x="284" y="793"/>
                  </a:lnTo>
                  <a:lnTo>
                    <a:pt x="114" y="793"/>
                  </a:lnTo>
                  <a:lnTo>
                    <a:pt x="114" y="737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851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94DB7538-D7A7-44B0-9885-128F48114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826"/>
              <a:ext cx="1360" cy="1361"/>
            </a:xfrm>
            <a:custGeom>
              <a:avLst/>
              <a:gdLst>
                <a:gd name="T0" fmla="*/ 170 w 1360"/>
                <a:gd name="T1" fmla="*/ 1304 h 1361"/>
                <a:gd name="T2" fmla="*/ 453 w 1360"/>
                <a:gd name="T3" fmla="*/ 1247 h 1361"/>
                <a:gd name="T4" fmla="*/ 567 w 1360"/>
                <a:gd name="T5" fmla="*/ 1304 h 1361"/>
                <a:gd name="T6" fmla="*/ 680 w 1360"/>
                <a:gd name="T7" fmla="*/ 1361 h 1361"/>
                <a:gd name="T8" fmla="*/ 737 w 1360"/>
                <a:gd name="T9" fmla="*/ 1304 h 1361"/>
                <a:gd name="T10" fmla="*/ 850 w 1360"/>
                <a:gd name="T11" fmla="*/ 1247 h 1361"/>
                <a:gd name="T12" fmla="*/ 907 w 1360"/>
                <a:gd name="T13" fmla="*/ 1191 h 1361"/>
                <a:gd name="T14" fmla="*/ 963 w 1360"/>
                <a:gd name="T15" fmla="*/ 1134 h 1361"/>
                <a:gd name="T16" fmla="*/ 1134 w 1360"/>
                <a:gd name="T17" fmla="*/ 1077 h 1361"/>
                <a:gd name="T18" fmla="*/ 1190 w 1360"/>
                <a:gd name="T19" fmla="*/ 907 h 1361"/>
                <a:gd name="T20" fmla="*/ 1247 w 1360"/>
                <a:gd name="T21" fmla="*/ 850 h 1361"/>
                <a:gd name="T22" fmla="*/ 1304 w 1360"/>
                <a:gd name="T23" fmla="*/ 794 h 1361"/>
                <a:gd name="T24" fmla="*/ 1360 w 1360"/>
                <a:gd name="T25" fmla="*/ 737 h 1361"/>
                <a:gd name="T26" fmla="*/ 1304 w 1360"/>
                <a:gd name="T27" fmla="*/ 624 h 1361"/>
                <a:gd name="T28" fmla="*/ 1247 w 1360"/>
                <a:gd name="T29" fmla="*/ 510 h 1361"/>
                <a:gd name="T30" fmla="*/ 1190 w 1360"/>
                <a:gd name="T31" fmla="*/ 453 h 1361"/>
                <a:gd name="T32" fmla="*/ 1134 w 1360"/>
                <a:gd name="T33" fmla="*/ 397 h 1361"/>
                <a:gd name="T34" fmla="*/ 1077 w 1360"/>
                <a:gd name="T35" fmla="*/ 340 h 1361"/>
                <a:gd name="T36" fmla="*/ 1134 w 1360"/>
                <a:gd name="T37" fmla="*/ 227 h 1361"/>
                <a:gd name="T38" fmla="*/ 1190 w 1360"/>
                <a:gd name="T39" fmla="*/ 113 h 1361"/>
                <a:gd name="T40" fmla="*/ 1077 w 1360"/>
                <a:gd name="T41" fmla="*/ 57 h 1361"/>
                <a:gd name="T42" fmla="*/ 963 w 1360"/>
                <a:gd name="T43" fmla="*/ 0 h 1361"/>
                <a:gd name="T44" fmla="*/ 850 w 1360"/>
                <a:gd name="T45" fmla="*/ 57 h 1361"/>
                <a:gd name="T46" fmla="*/ 737 w 1360"/>
                <a:gd name="T47" fmla="*/ 113 h 1361"/>
                <a:gd name="T48" fmla="*/ 680 w 1360"/>
                <a:gd name="T49" fmla="*/ 283 h 1361"/>
                <a:gd name="T50" fmla="*/ 737 w 1360"/>
                <a:gd name="T51" fmla="*/ 340 h 1361"/>
                <a:gd name="T52" fmla="*/ 680 w 1360"/>
                <a:gd name="T53" fmla="*/ 397 h 1361"/>
                <a:gd name="T54" fmla="*/ 623 w 1360"/>
                <a:gd name="T55" fmla="*/ 567 h 1361"/>
                <a:gd name="T56" fmla="*/ 510 w 1360"/>
                <a:gd name="T57" fmla="*/ 624 h 1361"/>
                <a:gd name="T58" fmla="*/ 396 w 1360"/>
                <a:gd name="T59" fmla="*/ 680 h 1361"/>
                <a:gd name="T60" fmla="*/ 283 w 1360"/>
                <a:gd name="T61" fmla="*/ 907 h 1361"/>
                <a:gd name="T62" fmla="*/ 226 w 1360"/>
                <a:gd name="T63" fmla="*/ 964 h 1361"/>
                <a:gd name="T64" fmla="*/ 113 w 1360"/>
                <a:gd name="T65" fmla="*/ 1020 h 1361"/>
                <a:gd name="T66" fmla="*/ 56 w 1360"/>
                <a:gd name="T67" fmla="*/ 1247 h 1361"/>
                <a:gd name="T68" fmla="*/ 0 w 1360"/>
                <a:gd name="T69" fmla="*/ 130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0" h="1361">
                  <a:moveTo>
                    <a:pt x="0" y="1304"/>
                  </a:moveTo>
                  <a:lnTo>
                    <a:pt x="170" y="1304"/>
                  </a:lnTo>
                  <a:lnTo>
                    <a:pt x="170" y="1247"/>
                  </a:lnTo>
                  <a:lnTo>
                    <a:pt x="453" y="1247"/>
                  </a:lnTo>
                  <a:lnTo>
                    <a:pt x="453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850" y="1247"/>
                  </a:lnTo>
                  <a:lnTo>
                    <a:pt x="850" y="1191"/>
                  </a:lnTo>
                  <a:lnTo>
                    <a:pt x="907" y="1191"/>
                  </a:lnTo>
                  <a:lnTo>
                    <a:pt x="907" y="1134"/>
                  </a:lnTo>
                  <a:lnTo>
                    <a:pt x="963" y="1134"/>
                  </a:lnTo>
                  <a:lnTo>
                    <a:pt x="963" y="1077"/>
                  </a:lnTo>
                  <a:lnTo>
                    <a:pt x="1134" y="1077"/>
                  </a:lnTo>
                  <a:lnTo>
                    <a:pt x="1134" y="907"/>
                  </a:lnTo>
                  <a:lnTo>
                    <a:pt x="1190" y="907"/>
                  </a:lnTo>
                  <a:lnTo>
                    <a:pt x="1190" y="850"/>
                  </a:lnTo>
                  <a:lnTo>
                    <a:pt x="1247" y="850"/>
                  </a:lnTo>
                  <a:lnTo>
                    <a:pt x="1247" y="794"/>
                  </a:lnTo>
                  <a:lnTo>
                    <a:pt x="1304" y="794"/>
                  </a:lnTo>
                  <a:lnTo>
                    <a:pt x="1304" y="737"/>
                  </a:lnTo>
                  <a:lnTo>
                    <a:pt x="1360" y="737"/>
                  </a:lnTo>
                  <a:lnTo>
                    <a:pt x="1360" y="624"/>
                  </a:lnTo>
                  <a:lnTo>
                    <a:pt x="1304" y="624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190" y="510"/>
                  </a:lnTo>
                  <a:lnTo>
                    <a:pt x="1190" y="453"/>
                  </a:lnTo>
                  <a:lnTo>
                    <a:pt x="1134" y="453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963" y="57"/>
                  </a:lnTo>
                  <a:lnTo>
                    <a:pt x="96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396" y="624"/>
                  </a:lnTo>
                  <a:lnTo>
                    <a:pt x="396" y="680"/>
                  </a:lnTo>
                  <a:lnTo>
                    <a:pt x="283" y="680"/>
                  </a:lnTo>
                  <a:lnTo>
                    <a:pt x="283" y="907"/>
                  </a:lnTo>
                  <a:lnTo>
                    <a:pt x="226" y="907"/>
                  </a:lnTo>
                  <a:lnTo>
                    <a:pt x="226" y="964"/>
                  </a:lnTo>
                  <a:lnTo>
                    <a:pt x="113" y="964"/>
                  </a:lnTo>
                  <a:lnTo>
                    <a:pt x="113" y="1020"/>
                  </a:lnTo>
                  <a:lnTo>
                    <a:pt x="56" y="1020"/>
                  </a:lnTo>
                  <a:lnTo>
                    <a:pt x="56" y="1247"/>
                  </a:lnTo>
                  <a:lnTo>
                    <a:pt x="0" y="1247"/>
                  </a:lnTo>
                  <a:lnTo>
                    <a:pt x="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C713D96D-442C-447E-8BC1-900682686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372"/>
              <a:ext cx="1587" cy="907"/>
            </a:xfrm>
            <a:custGeom>
              <a:avLst/>
              <a:gdLst>
                <a:gd name="T0" fmla="*/ 1361 w 1587"/>
                <a:gd name="T1" fmla="*/ 851 h 907"/>
                <a:gd name="T2" fmla="*/ 1134 w 1587"/>
                <a:gd name="T3" fmla="*/ 851 h 907"/>
                <a:gd name="T4" fmla="*/ 1134 w 1587"/>
                <a:gd name="T5" fmla="*/ 907 h 907"/>
                <a:gd name="T6" fmla="*/ 1077 w 1587"/>
                <a:gd name="T7" fmla="*/ 907 h 907"/>
                <a:gd name="T8" fmla="*/ 1077 w 1587"/>
                <a:gd name="T9" fmla="*/ 851 h 907"/>
                <a:gd name="T10" fmla="*/ 1020 w 1587"/>
                <a:gd name="T11" fmla="*/ 851 h 907"/>
                <a:gd name="T12" fmla="*/ 1020 w 1587"/>
                <a:gd name="T13" fmla="*/ 794 h 907"/>
                <a:gd name="T14" fmla="*/ 907 w 1587"/>
                <a:gd name="T15" fmla="*/ 794 h 907"/>
                <a:gd name="T16" fmla="*/ 907 w 1587"/>
                <a:gd name="T17" fmla="*/ 851 h 907"/>
                <a:gd name="T18" fmla="*/ 794 w 1587"/>
                <a:gd name="T19" fmla="*/ 851 h 907"/>
                <a:gd name="T20" fmla="*/ 794 w 1587"/>
                <a:gd name="T21" fmla="*/ 737 h 907"/>
                <a:gd name="T22" fmla="*/ 680 w 1587"/>
                <a:gd name="T23" fmla="*/ 737 h 907"/>
                <a:gd name="T24" fmla="*/ 680 w 1587"/>
                <a:gd name="T25" fmla="*/ 794 h 907"/>
                <a:gd name="T26" fmla="*/ 567 w 1587"/>
                <a:gd name="T27" fmla="*/ 794 h 907"/>
                <a:gd name="T28" fmla="*/ 567 w 1587"/>
                <a:gd name="T29" fmla="*/ 851 h 907"/>
                <a:gd name="T30" fmla="*/ 510 w 1587"/>
                <a:gd name="T31" fmla="*/ 851 h 907"/>
                <a:gd name="T32" fmla="*/ 510 w 1587"/>
                <a:gd name="T33" fmla="*/ 794 h 907"/>
                <a:gd name="T34" fmla="*/ 397 w 1587"/>
                <a:gd name="T35" fmla="*/ 794 h 907"/>
                <a:gd name="T36" fmla="*/ 397 w 1587"/>
                <a:gd name="T37" fmla="*/ 851 h 907"/>
                <a:gd name="T38" fmla="*/ 227 w 1587"/>
                <a:gd name="T39" fmla="*/ 851 h 907"/>
                <a:gd name="T40" fmla="*/ 227 w 1587"/>
                <a:gd name="T41" fmla="*/ 794 h 907"/>
                <a:gd name="T42" fmla="*/ 113 w 1587"/>
                <a:gd name="T43" fmla="*/ 794 h 907"/>
                <a:gd name="T44" fmla="*/ 113 w 1587"/>
                <a:gd name="T45" fmla="*/ 737 h 907"/>
                <a:gd name="T46" fmla="*/ 0 w 1587"/>
                <a:gd name="T47" fmla="*/ 737 h 907"/>
                <a:gd name="T48" fmla="*/ 0 w 1587"/>
                <a:gd name="T49" fmla="*/ 511 h 907"/>
                <a:gd name="T50" fmla="*/ 56 w 1587"/>
                <a:gd name="T51" fmla="*/ 511 h 907"/>
                <a:gd name="T52" fmla="*/ 56 w 1587"/>
                <a:gd name="T53" fmla="*/ 397 h 907"/>
                <a:gd name="T54" fmla="*/ 113 w 1587"/>
                <a:gd name="T55" fmla="*/ 397 h 907"/>
                <a:gd name="T56" fmla="*/ 113 w 1587"/>
                <a:gd name="T57" fmla="*/ 340 h 907"/>
                <a:gd name="T58" fmla="*/ 283 w 1587"/>
                <a:gd name="T59" fmla="*/ 340 h 907"/>
                <a:gd name="T60" fmla="*/ 283 w 1587"/>
                <a:gd name="T61" fmla="*/ 397 h 907"/>
                <a:gd name="T62" fmla="*/ 397 w 1587"/>
                <a:gd name="T63" fmla="*/ 397 h 907"/>
                <a:gd name="T64" fmla="*/ 397 w 1587"/>
                <a:gd name="T65" fmla="*/ 340 h 907"/>
                <a:gd name="T66" fmla="*/ 510 w 1587"/>
                <a:gd name="T67" fmla="*/ 340 h 907"/>
                <a:gd name="T68" fmla="*/ 510 w 1587"/>
                <a:gd name="T69" fmla="*/ 227 h 907"/>
                <a:gd name="T70" fmla="*/ 623 w 1587"/>
                <a:gd name="T71" fmla="*/ 227 h 907"/>
                <a:gd name="T72" fmla="*/ 623 w 1587"/>
                <a:gd name="T73" fmla="*/ 170 h 907"/>
                <a:gd name="T74" fmla="*/ 680 w 1587"/>
                <a:gd name="T75" fmla="*/ 170 h 907"/>
                <a:gd name="T76" fmla="*/ 680 w 1587"/>
                <a:gd name="T77" fmla="*/ 114 h 907"/>
                <a:gd name="T78" fmla="*/ 794 w 1587"/>
                <a:gd name="T79" fmla="*/ 114 h 907"/>
                <a:gd name="T80" fmla="*/ 794 w 1587"/>
                <a:gd name="T81" fmla="*/ 57 h 907"/>
                <a:gd name="T82" fmla="*/ 1020 w 1587"/>
                <a:gd name="T83" fmla="*/ 57 h 907"/>
                <a:gd name="T84" fmla="*/ 1020 w 1587"/>
                <a:gd name="T85" fmla="*/ 0 h 907"/>
                <a:gd name="T86" fmla="*/ 1417 w 1587"/>
                <a:gd name="T87" fmla="*/ 0 h 907"/>
                <a:gd name="T88" fmla="*/ 1417 w 1587"/>
                <a:gd name="T89" fmla="*/ 57 h 907"/>
                <a:gd name="T90" fmla="*/ 1531 w 1587"/>
                <a:gd name="T91" fmla="*/ 57 h 907"/>
                <a:gd name="T92" fmla="*/ 1531 w 1587"/>
                <a:gd name="T93" fmla="*/ 170 h 907"/>
                <a:gd name="T94" fmla="*/ 1587 w 1587"/>
                <a:gd name="T95" fmla="*/ 170 h 907"/>
                <a:gd name="T96" fmla="*/ 1587 w 1587"/>
                <a:gd name="T97" fmla="*/ 284 h 907"/>
                <a:gd name="T98" fmla="*/ 1531 w 1587"/>
                <a:gd name="T99" fmla="*/ 284 h 907"/>
                <a:gd name="T100" fmla="*/ 1531 w 1587"/>
                <a:gd name="T101" fmla="*/ 454 h 907"/>
                <a:gd name="T102" fmla="*/ 1474 w 1587"/>
                <a:gd name="T103" fmla="*/ 454 h 907"/>
                <a:gd name="T104" fmla="*/ 1474 w 1587"/>
                <a:gd name="T105" fmla="*/ 511 h 907"/>
                <a:gd name="T106" fmla="*/ 1417 w 1587"/>
                <a:gd name="T107" fmla="*/ 511 h 907"/>
                <a:gd name="T108" fmla="*/ 1417 w 1587"/>
                <a:gd name="T109" fmla="*/ 624 h 907"/>
                <a:gd name="T110" fmla="*/ 1361 w 1587"/>
                <a:gd name="T111" fmla="*/ 624 h 907"/>
                <a:gd name="T112" fmla="*/ 1361 w 1587"/>
                <a:gd name="T113" fmla="*/ 851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7" h="907">
                  <a:moveTo>
                    <a:pt x="1361" y="851"/>
                  </a:moveTo>
                  <a:lnTo>
                    <a:pt x="1134" y="851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510" y="340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417" y="0"/>
                  </a:lnTo>
                  <a:lnTo>
                    <a:pt x="1417" y="57"/>
                  </a:lnTo>
                  <a:lnTo>
                    <a:pt x="1531" y="57"/>
                  </a:lnTo>
                  <a:lnTo>
                    <a:pt x="1531" y="170"/>
                  </a:lnTo>
                  <a:lnTo>
                    <a:pt x="1587" y="170"/>
                  </a:lnTo>
                  <a:lnTo>
                    <a:pt x="1587" y="284"/>
                  </a:lnTo>
                  <a:lnTo>
                    <a:pt x="1531" y="284"/>
                  </a:lnTo>
                  <a:lnTo>
                    <a:pt x="1531" y="454"/>
                  </a:lnTo>
                  <a:lnTo>
                    <a:pt x="1474" y="454"/>
                  </a:lnTo>
                  <a:lnTo>
                    <a:pt x="1474" y="511"/>
                  </a:lnTo>
                  <a:lnTo>
                    <a:pt x="1417" y="511"/>
                  </a:lnTo>
                  <a:lnTo>
                    <a:pt x="1417" y="624"/>
                  </a:lnTo>
                  <a:lnTo>
                    <a:pt x="1361" y="624"/>
                  </a:lnTo>
                  <a:lnTo>
                    <a:pt x="1361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FE983CEA-AE2F-4E5A-B644-AF336068D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3465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40 w 680"/>
                <a:gd name="T3" fmla="*/ 680 h 907"/>
                <a:gd name="T4" fmla="*/ 283 w 680"/>
                <a:gd name="T5" fmla="*/ 680 h 907"/>
                <a:gd name="T6" fmla="*/ 283 w 680"/>
                <a:gd name="T7" fmla="*/ 624 h 907"/>
                <a:gd name="T8" fmla="*/ 340 w 680"/>
                <a:gd name="T9" fmla="*/ 624 h 907"/>
                <a:gd name="T10" fmla="*/ 340 w 680"/>
                <a:gd name="T11" fmla="*/ 567 h 907"/>
                <a:gd name="T12" fmla="*/ 397 w 680"/>
                <a:gd name="T13" fmla="*/ 567 h 907"/>
                <a:gd name="T14" fmla="*/ 397 w 680"/>
                <a:gd name="T15" fmla="*/ 454 h 907"/>
                <a:gd name="T16" fmla="*/ 624 w 680"/>
                <a:gd name="T17" fmla="*/ 454 h 907"/>
                <a:gd name="T18" fmla="*/ 624 w 680"/>
                <a:gd name="T19" fmla="*/ 397 h 907"/>
                <a:gd name="T20" fmla="*/ 680 w 680"/>
                <a:gd name="T21" fmla="*/ 397 h 907"/>
                <a:gd name="T22" fmla="*/ 680 w 680"/>
                <a:gd name="T23" fmla="*/ 283 h 907"/>
                <a:gd name="T24" fmla="*/ 624 w 680"/>
                <a:gd name="T25" fmla="*/ 283 h 907"/>
                <a:gd name="T26" fmla="*/ 624 w 680"/>
                <a:gd name="T27" fmla="*/ 227 h 907"/>
                <a:gd name="T28" fmla="*/ 510 w 680"/>
                <a:gd name="T29" fmla="*/ 227 h 907"/>
                <a:gd name="T30" fmla="*/ 510 w 680"/>
                <a:gd name="T31" fmla="*/ 170 h 907"/>
                <a:gd name="T32" fmla="*/ 397 w 680"/>
                <a:gd name="T33" fmla="*/ 170 h 907"/>
                <a:gd name="T34" fmla="*/ 397 w 680"/>
                <a:gd name="T35" fmla="*/ 113 h 907"/>
                <a:gd name="T36" fmla="*/ 340 w 680"/>
                <a:gd name="T37" fmla="*/ 113 h 907"/>
                <a:gd name="T38" fmla="*/ 340 w 680"/>
                <a:gd name="T39" fmla="*/ 0 h 907"/>
                <a:gd name="T40" fmla="*/ 57 w 680"/>
                <a:gd name="T41" fmla="*/ 0 h 907"/>
                <a:gd name="T42" fmla="*/ 57 w 680"/>
                <a:gd name="T43" fmla="*/ 57 h 907"/>
                <a:gd name="T44" fmla="*/ 0 w 680"/>
                <a:gd name="T45" fmla="*/ 57 h 907"/>
                <a:gd name="T46" fmla="*/ 0 w 680"/>
                <a:gd name="T47" fmla="*/ 510 h 907"/>
                <a:gd name="T48" fmla="*/ 57 w 680"/>
                <a:gd name="T49" fmla="*/ 510 h 907"/>
                <a:gd name="T50" fmla="*/ 57 w 680"/>
                <a:gd name="T51" fmla="*/ 737 h 907"/>
                <a:gd name="T52" fmla="*/ 0 w 680"/>
                <a:gd name="T53" fmla="*/ 737 h 907"/>
                <a:gd name="T54" fmla="*/ 0 w 680"/>
                <a:gd name="T55" fmla="*/ 794 h 907"/>
                <a:gd name="T56" fmla="*/ 57 w 680"/>
                <a:gd name="T57" fmla="*/ 794 h 907"/>
                <a:gd name="T58" fmla="*/ 57 w 680"/>
                <a:gd name="T59" fmla="*/ 851 h 907"/>
                <a:gd name="T60" fmla="*/ 227 w 680"/>
                <a:gd name="T61" fmla="*/ 851 h 907"/>
                <a:gd name="T62" fmla="*/ 227 w 680"/>
                <a:gd name="T63" fmla="*/ 907 h 907"/>
                <a:gd name="T64" fmla="*/ 340 w 680"/>
                <a:gd name="T6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34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8" name="Freeform 274">
              <a:extLst>
                <a:ext uri="{FF2B5EF4-FFF2-40B4-BE49-F238E27FC236}">
                  <a16:creationId xmlns:a16="http://schemas.microsoft.com/office/drawing/2014/main" id="{9CA0935C-629D-48F0-B71E-9F6E9F64D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05"/>
              <a:ext cx="738" cy="681"/>
            </a:xfrm>
            <a:custGeom>
              <a:avLst/>
              <a:gdLst>
                <a:gd name="T0" fmla="*/ 397 w 738"/>
                <a:gd name="T1" fmla="*/ 0 h 681"/>
                <a:gd name="T2" fmla="*/ 454 w 738"/>
                <a:gd name="T3" fmla="*/ 0 h 681"/>
                <a:gd name="T4" fmla="*/ 454 w 738"/>
                <a:gd name="T5" fmla="*/ 114 h 681"/>
                <a:gd name="T6" fmla="*/ 511 w 738"/>
                <a:gd name="T7" fmla="*/ 114 h 681"/>
                <a:gd name="T8" fmla="*/ 511 w 738"/>
                <a:gd name="T9" fmla="*/ 57 h 681"/>
                <a:gd name="T10" fmla="*/ 567 w 738"/>
                <a:gd name="T11" fmla="*/ 57 h 681"/>
                <a:gd name="T12" fmla="*/ 567 w 738"/>
                <a:gd name="T13" fmla="*/ 114 h 681"/>
                <a:gd name="T14" fmla="*/ 624 w 738"/>
                <a:gd name="T15" fmla="*/ 114 h 681"/>
                <a:gd name="T16" fmla="*/ 624 w 738"/>
                <a:gd name="T17" fmla="*/ 170 h 681"/>
                <a:gd name="T18" fmla="*/ 681 w 738"/>
                <a:gd name="T19" fmla="*/ 170 h 681"/>
                <a:gd name="T20" fmla="*/ 681 w 738"/>
                <a:gd name="T21" fmla="*/ 397 h 681"/>
                <a:gd name="T22" fmla="*/ 738 w 738"/>
                <a:gd name="T23" fmla="*/ 397 h 681"/>
                <a:gd name="T24" fmla="*/ 738 w 738"/>
                <a:gd name="T25" fmla="*/ 567 h 681"/>
                <a:gd name="T26" fmla="*/ 567 w 738"/>
                <a:gd name="T27" fmla="*/ 567 h 681"/>
                <a:gd name="T28" fmla="*/ 567 w 738"/>
                <a:gd name="T29" fmla="*/ 624 h 681"/>
                <a:gd name="T30" fmla="*/ 341 w 738"/>
                <a:gd name="T31" fmla="*/ 624 h 681"/>
                <a:gd name="T32" fmla="*/ 341 w 738"/>
                <a:gd name="T33" fmla="*/ 681 h 681"/>
                <a:gd name="T34" fmla="*/ 227 w 738"/>
                <a:gd name="T35" fmla="*/ 681 h 681"/>
                <a:gd name="T36" fmla="*/ 227 w 738"/>
                <a:gd name="T37" fmla="*/ 624 h 681"/>
                <a:gd name="T38" fmla="*/ 114 w 738"/>
                <a:gd name="T39" fmla="*/ 624 h 681"/>
                <a:gd name="T40" fmla="*/ 114 w 738"/>
                <a:gd name="T41" fmla="*/ 567 h 681"/>
                <a:gd name="T42" fmla="*/ 57 w 738"/>
                <a:gd name="T43" fmla="*/ 567 h 681"/>
                <a:gd name="T44" fmla="*/ 57 w 738"/>
                <a:gd name="T45" fmla="*/ 340 h 681"/>
                <a:gd name="T46" fmla="*/ 0 w 738"/>
                <a:gd name="T47" fmla="*/ 340 h 681"/>
                <a:gd name="T48" fmla="*/ 0 w 738"/>
                <a:gd name="T49" fmla="*/ 284 h 681"/>
                <a:gd name="T50" fmla="*/ 57 w 738"/>
                <a:gd name="T51" fmla="*/ 284 h 681"/>
                <a:gd name="T52" fmla="*/ 57 w 738"/>
                <a:gd name="T53" fmla="*/ 227 h 681"/>
                <a:gd name="T54" fmla="*/ 114 w 738"/>
                <a:gd name="T55" fmla="*/ 227 h 681"/>
                <a:gd name="T56" fmla="*/ 114 w 738"/>
                <a:gd name="T57" fmla="*/ 114 h 681"/>
                <a:gd name="T58" fmla="*/ 341 w 738"/>
                <a:gd name="T59" fmla="*/ 114 h 681"/>
                <a:gd name="T60" fmla="*/ 341 w 738"/>
                <a:gd name="T61" fmla="*/ 57 h 681"/>
                <a:gd name="T62" fmla="*/ 397 w 738"/>
                <a:gd name="T63" fmla="*/ 57 h 681"/>
                <a:gd name="T64" fmla="*/ 397 w 738"/>
                <a:gd name="T6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8" h="681">
                  <a:moveTo>
                    <a:pt x="39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397"/>
                  </a:lnTo>
                  <a:lnTo>
                    <a:pt x="738" y="397"/>
                  </a:lnTo>
                  <a:lnTo>
                    <a:pt x="738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5A9836E6-7786-4412-B66C-8002A4A99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522"/>
              <a:ext cx="1645" cy="1531"/>
            </a:xfrm>
            <a:custGeom>
              <a:avLst/>
              <a:gdLst>
                <a:gd name="T0" fmla="*/ 511 w 1645"/>
                <a:gd name="T1" fmla="*/ 1304 h 1531"/>
                <a:gd name="T2" fmla="*/ 567 w 1645"/>
                <a:gd name="T3" fmla="*/ 1134 h 1531"/>
                <a:gd name="T4" fmla="*/ 511 w 1645"/>
                <a:gd name="T5" fmla="*/ 1020 h 1531"/>
                <a:gd name="T6" fmla="*/ 397 w 1645"/>
                <a:gd name="T7" fmla="*/ 907 h 1531"/>
                <a:gd name="T8" fmla="*/ 171 w 1645"/>
                <a:gd name="T9" fmla="*/ 850 h 1531"/>
                <a:gd name="T10" fmla="*/ 114 w 1645"/>
                <a:gd name="T11" fmla="*/ 680 h 1531"/>
                <a:gd name="T12" fmla="*/ 57 w 1645"/>
                <a:gd name="T13" fmla="*/ 453 h 1531"/>
                <a:gd name="T14" fmla="*/ 0 w 1645"/>
                <a:gd name="T15" fmla="*/ 397 h 1531"/>
                <a:gd name="T16" fmla="*/ 57 w 1645"/>
                <a:gd name="T17" fmla="*/ 283 h 1531"/>
                <a:gd name="T18" fmla="*/ 114 w 1645"/>
                <a:gd name="T19" fmla="*/ 226 h 1531"/>
                <a:gd name="T20" fmla="*/ 171 w 1645"/>
                <a:gd name="T21" fmla="*/ 170 h 1531"/>
                <a:gd name="T22" fmla="*/ 227 w 1645"/>
                <a:gd name="T23" fmla="*/ 113 h 1531"/>
                <a:gd name="T24" fmla="*/ 454 w 1645"/>
                <a:gd name="T25" fmla="*/ 56 h 1531"/>
                <a:gd name="T26" fmla="*/ 567 w 1645"/>
                <a:gd name="T27" fmla="*/ 0 h 1531"/>
                <a:gd name="T28" fmla="*/ 624 w 1645"/>
                <a:gd name="T29" fmla="*/ 56 h 1531"/>
                <a:gd name="T30" fmla="*/ 964 w 1645"/>
                <a:gd name="T31" fmla="*/ 226 h 1531"/>
                <a:gd name="T32" fmla="*/ 1191 w 1645"/>
                <a:gd name="T33" fmla="*/ 283 h 1531"/>
                <a:gd name="T34" fmla="*/ 1248 w 1645"/>
                <a:gd name="T35" fmla="*/ 170 h 1531"/>
                <a:gd name="T36" fmla="*/ 1418 w 1645"/>
                <a:gd name="T37" fmla="*/ 113 h 1531"/>
                <a:gd name="T38" fmla="*/ 1475 w 1645"/>
                <a:gd name="T39" fmla="*/ 226 h 1531"/>
                <a:gd name="T40" fmla="*/ 1531 w 1645"/>
                <a:gd name="T41" fmla="*/ 397 h 1531"/>
                <a:gd name="T42" fmla="*/ 1645 w 1645"/>
                <a:gd name="T43" fmla="*/ 453 h 1531"/>
                <a:gd name="T44" fmla="*/ 1588 w 1645"/>
                <a:gd name="T45" fmla="*/ 567 h 1531"/>
                <a:gd name="T46" fmla="*/ 1418 w 1645"/>
                <a:gd name="T47" fmla="*/ 623 h 1531"/>
                <a:gd name="T48" fmla="*/ 1475 w 1645"/>
                <a:gd name="T49" fmla="*/ 737 h 1531"/>
                <a:gd name="T50" fmla="*/ 1531 w 1645"/>
                <a:gd name="T51" fmla="*/ 794 h 1531"/>
                <a:gd name="T52" fmla="*/ 1588 w 1645"/>
                <a:gd name="T53" fmla="*/ 907 h 1531"/>
                <a:gd name="T54" fmla="*/ 1645 w 1645"/>
                <a:gd name="T55" fmla="*/ 1020 h 1531"/>
                <a:gd name="T56" fmla="*/ 1588 w 1645"/>
                <a:gd name="T57" fmla="*/ 1190 h 1531"/>
                <a:gd name="T58" fmla="*/ 1531 w 1645"/>
                <a:gd name="T59" fmla="*/ 1247 h 1531"/>
                <a:gd name="T60" fmla="*/ 1588 w 1645"/>
                <a:gd name="T61" fmla="*/ 1304 h 1531"/>
                <a:gd name="T62" fmla="*/ 1531 w 1645"/>
                <a:gd name="T63" fmla="*/ 1417 h 1531"/>
                <a:gd name="T64" fmla="*/ 1475 w 1645"/>
                <a:gd name="T65" fmla="*/ 1474 h 1531"/>
                <a:gd name="T66" fmla="*/ 1191 w 1645"/>
                <a:gd name="T67" fmla="*/ 1531 h 1531"/>
                <a:gd name="T68" fmla="*/ 964 w 1645"/>
                <a:gd name="T69" fmla="*/ 1474 h 1531"/>
                <a:gd name="T70" fmla="*/ 908 w 1645"/>
                <a:gd name="T71" fmla="*/ 1361 h 1531"/>
                <a:gd name="T72" fmla="*/ 738 w 1645"/>
                <a:gd name="T73" fmla="*/ 124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5" h="1531">
                  <a:moveTo>
                    <a:pt x="738" y="1304"/>
                  </a:moveTo>
                  <a:lnTo>
                    <a:pt x="511" y="1304"/>
                  </a:lnTo>
                  <a:lnTo>
                    <a:pt x="511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511" y="1020"/>
                  </a:lnTo>
                  <a:lnTo>
                    <a:pt x="511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171" y="850"/>
                  </a:lnTo>
                  <a:lnTo>
                    <a:pt x="171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191" y="283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113"/>
                  </a:lnTo>
                  <a:lnTo>
                    <a:pt x="1418" y="113"/>
                  </a:lnTo>
                  <a:lnTo>
                    <a:pt x="1418" y="226"/>
                  </a:lnTo>
                  <a:lnTo>
                    <a:pt x="1475" y="226"/>
                  </a:lnTo>
                  <a:lnTo>
                    <a:pt x="1475" y="397"/>
                  </a:lnTo>
                  <a:lnTo>
                    <a:pt x="1531" y="397"/>
                  </a:lnTo>
                  <a:lnTo>
                    <a:pt x="1531" y="453"/>
                  </a:lnTo>
                  <a:lnTo>
                    <a:pt x="1645" y="453"/>
                  </a:lnTo>
                  <a:lnTo>
                    <a:pt x="1645" y="567"/>
                  </a:lnTo>
                  <a:lnTo>
                    <a:pt x="1588" y="567"/>
                  </a:lnTo>
                  <a:lnTo>
                    <a:pt x="1588" y="623"/>
                  </a:lnTo>
                  <a:lnTo>
                    <a:pt x="1418" y="623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794"/>
                  </a:lnTo>
                  <a:lnTo>
                    <a:pt x="1531" y="794"/>
                  </a:lnTo>
                  <a:lnTo>
                    <a:pt x="1531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645" y="1020"/>
                  </a:lnTo>
                  <a:lnTo>
                    <a:pt x="1645" y="1190"/>
                  </a:lnTo>
                  <a:lnTo>
                    <a:pt x="1588" y="1190"/>
                  </a:lnTo>
                  <a:lnTo>
                    <a:pt x="1588" y="1247"/>
                  </a:lnTo>
                  <a:lnTo>
                    <a:pt x="1531" y="1247"/>
                  </a:lnTo>
                  <a:lnTo>
                    <a:pt x="1531" y="1304"/>
                  </a:lnTo>
                  <a:lnTo>
                    <a:pt x="1588" y="1304"/>
                  </a:lnTo>
                  <a:lnTo>
                    <a:pt x="1588" y="1417"/>
                  </a:lnTo>
                  <a:lnTo>
                    <a:pt x="1531" y="1417"/>
                  </a:lnTo>
                  <a:lnTo>
                    <a:pt x="1531" y="1474"/>
                  </a:lnTo>
                  <a:lnTo>
                    <a:pt x="1475" y="1474"/>
                  </a:lnTo>
                  <a:lnTo>
                    <a:pt x="1475" y="1531"/>
                  </a:lnTo>
                  <a:lnTo>
                    <a:pt x="1191" y="1531"/>
                  </a:lnTo>
                  <a:lnTo>
                    <a:pt x="1191" y="1474"/>
                  </a:lnTo>
                  <a:lnTo>
                    <a:pt x="964" y="1474"/>
                  </a:lnTo>
                  <a:lnTo>
                    <a:pt x="964" y="1361"/>
                  </a:lnTo>
                  <a:lnTo>
                    <a:pt x="908" y="1361"/>
                  </a:lnTo>
                  <a:lnTo>
                    <a:pt x="908" y="1247"/>
                  </a:lnTo>
                  <a:lnTo>
                    <a:pt x="738" y="1247"/>
                  </a:lnTo>
                  <a:lnTo>
                    <a:pt x="738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1" name="Freeform 277">
              <a:extLst>
                <a:ext uri="{FF2B5EF4-FFF2-40B4-BE49-F238E27FC236}">
                  <a16:creationId xmlns:a16="http://schemas.microsoft.com/office/drawing/2014/main" id="{FA22BDD7-F77D-4EDA-8FCF-DAEA03EB1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769"/>
              <a:ext cx="1531" cy="1815"/>
            </a:xfrm>
            <a:custGeom>
              <a:avLst/>
              <a:gdLst>
                <a:gd name="T0" fmla="*/ 170 w 1531"/>
                <a:gd name="T1" fmla="*/ 907 h 1815"/>
                <a:gd name="T2" fmla="*/ 284 w 1531"/>
                <a:gd name="T3" fmla="*/ 964 h 1815"/>
                <a:gd name="T4" fmla="*/ 397 w 1531"/>
                <a:gd name="T5" fmla="*/ 1021 h 1815"/>
                <a:gd name="T6" fmla="*/ 454 w 1531"/>
                <a:gd name="T7" fmla="*/ 1077 h 1815"/>
                <a:gd name="T8" fmla="*/ 624 w 1531"/>
                <a:gd name="T9" fmla="*/ 1418 h 1815"/>
                <a:gd name="T10" fmla="*/ 794 w 1531"/>
                <a:gd name="T11" fmla="*/ 1361 h 1815"/>
                <a:gd name="T12" fmla="*/ 851 w 1531"/>
                <a:gd name="T13" fmla="*/ 1418 h 1815"/>
                <a:gd name="T14" fmla="*/ 964 w 1531"/>
                <a:gd name="T15" fmla="*/ 1474 h 1815"/>
                <a:gd name="T16" fmla="*/ 1021 w 1531"/>
                <a:gd name="T17" fmla="*/ 1531 h 1815"/>
                <a:gd name="T18" fmla="*/ 1077 w 1531"/>
                <a:gd name="T19" fmla="*/ 1588 h 1815"/>
                <a:gd name="T20" fmla="*/ 1248 w 1531"/>
                <a:gd name="T21" fmla="*/ 1701 h 1815"/>
                <a:gd name="T22" fmla="*/ 1304 w 1531"/>
                <a:gd name="T23" fmla="*/ 1758 h 1815"/>
                <a:gd name="T24" fmla="*/ 1418 w 1531"/>
                <a:gd name="T25" fmla="*/ 1815 h 1815"/>
                <a:gd name="T26" fmla="*/ 1361 w 1531"/>
                <a:gd name="T27" fmla="*/ 1588 h 1815"/>
                <a:gd name="T28" fmla="*/ 1474 w 1531"/>
                <a:gd name="T29" fmla="*/ 1248 h 1815"/>
                <a:gd name="T30" fmla="*/ 1418 w 1531"/>
                <a:gd name="T31" fmla="*/ 1191 h 1815"/>
                <a:gd name="T32" fmla="*/ 1474 w 1531"/>
                <a:gd name="T33" fmla="*/ 1077 h 1815"/>
                <a:gd name="T34" fmla="*/ 1418 w 1531"/>
                <a:gd name="T35" fmla="*/ 1021 h 1815"/>
                <a:gd name="T36" fmla="*/ 1474 w 1531"/>
                <a:gd name="T37" fmla="*/ 907 h 1815"/>
                <a:gd name="T38" fmla="*/ 1418 w 1531"/>
                <a:gd name="T39" fmla="*/ 851 h 1815"/>
                <a:gd name="T40" fmla="*/ 1474 w 1531"/>
                <a:gd name="T41" fmla="*/ 737 h 1815"/>
                <a:gd name="T42" fmla="*/ 1531 w 1531"/>
                <a:gd name="T43" fmla="*/ 681 h 1815"/>
                <a:gd name="T44" fmla="*/ 1474 w 1531"/>
                <a:gd name="T45" fmla="*/ 567 h 1815"/>
                <a:gd name="T46" fmla="*/ 1418 w 1531"/>
                <a:gd name="T47" fmla="*/ 510 h 1815"/>
                <a:gd name="T48" fmla="*/ 1474 w 1531"/>
                <a:gd name="T49" fmla="*/ 454 h 1815"/>
                <a:gd name="T50" fmla="*/ 1418 w 1531"/>
                <a:gd name="T51" fmla="*/ 397 h 1815"/>
                <a:gd name="T52" fmla="*/ 1361 w 1531"/>
                <a:gd name="T53" fmla="*/ 340 h 1815"/>
                <a:gd name="T54" fmla="*/ 1134 w 1531"/>
                <a:gd name="T55" fmla="*/ 284 h 1815"/>
                <a:gd name="T56" fmla="*/ 907 w 1531"/>
                <a:gd name="T57" fmla="*/ 227 h 1815"/>
                <a:gd name="T58" fmla="*/ 851 w 1531"/>
                <a:gd name="T59" fmla="*/ 114 h 1815"/>
                <a:gd name="T60" fmla="*/ 681 w 1531"/>
                <a:gd name="T61" fmla="*/ 0 h 1815"/>
                <a:gd name="T62" fmla="*/ 397 w 1531"/>
                <a:gd name="T63" fmla="*/ 57 h 1815"/>
                <a:gd name="T64" fmla="*/ 340 w 1531"/>
                <a:gd name="T65" fmla="*/ 114 h 1815"/>
                <a:gd name="T66" fmla="*/ 284 w 1531"/>
                <a:gd name="T67" fmla="*/ 227 h 1815"/>
                <a:gd name="T68" fmla="*/ 57 w 1531"/>
                <a:gd name="T69" fmla="*/ 454 h 1815"/>
                <a:gd name="T70" fmla="*/ 0 w 1531"/>
                <a:gd name="T71" fmla="*/ 510 h 1815"/>
                <a:gd name="T72" fmla="*/ 57 w 1531"/>
                <a:gd name="T73" fmla="*/ 567 h 1815"/>
                <a:gd name="T74" fmla="*/ 114 w 1531"/>
                <a:gd name="T75" fmla="*/ 85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815">
                  <a:moveTo>
                    <a:pt x="114" y="907"/>
                  </a:moveTo>
                  <a:lnTo>
                    <a:pt x="170" y="907"/>
                  </a:lnTo>
                  <a:lnTo>
                    <a:pt x="170" y="964"/>
                  </a:lnTo>
                  <a:lnTo>
                    <a:pt x="284" y="964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418"/>
                  </a:lnTo>
                  <a:lnTo>
                    <a:pt x="624" y="1418"/>
                  </a:lnTo>
                  <a:lnTo>
                    <a:pt x="624" y="1361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51" y="1418"/>
                  </a:lnTo>
                  <a:lnTo>
                    <a:pt x="851" y="1474"/>
                  </a:lnTo>
                  <a:lnTo>
                    <a:pt x="964" y="1474"/>
                  </a:lnTo>
                  <a:lnTo>
                    <a:pt x="964" y="1531"/>
                  </a:lnTo>
                  <a:lnTo>
                    <a:pt x="1021" y="1531"/>
                  </a:lnTo>
                  <a:lnTo>
                    <a:pt x="1021" y="1588"/>
                  </a:lnTo>
                  <a:lnTo>
                    <a:pt x="1077" y="1588"/>
                  </a:lnTo>
                  <a:lnTo>
                    <a:pt x="1077" y="1701"/>
                  </a:lnTo>
                  <a:lnTo>
                    <a:pt x="1248" y="1701"/>
                  </a:lnTo>
                  <a:lnTo>
                    <a:pt x="1248" y="1758"/>
                  </a:lnTo>
                  <a:lnTo>
                    <a:pt x="1304" y="1758"/>
                  </a:lnTo>
                  <a:lnTo>
                    <a:pt x="1304" y="1815"/>
                  </a:lnTo>
                  <a:lnTo>
                    <a:pt x="1418" y="1815"/>
                  </a:lnTo>
                  <a:lnTo>
                    <a:pt x="1418" y="1588"/>
                  </a:lnTo>
                  <a:lnTo>
                    <a:pt x="1361" y="1588"/>
                  </a:lnTo>
                  <a:lnTo>
                    <a:pt x="1361" y="1248"/>
                  </a:lnTo>
                  <a:lnTo>
                    <a:pt x="1474" y="1248"/>
                  </a:lnTo>
                  <a:lnTo>
                    <a:pt x="1474" y="1191"/>
                  </a:lnTo>
                  <a:lnTo>
                    <a:pt x="1418" y="1191"/>
                  </a:lnTo>
                  <a:lnTo>
                    <a:pt x="1418" y="1077"/>
                  </a:lnTo>
                  <a:lnTo>
                    <a:pt x="1474" y="1077"/>
                  </a:lnTo>
                  <a:lnTo>
                    <a:pt x="1474" y="1021"/>
                  </a:lnTo>
                  <a:lnTo>
                    <a:pt x="1418" y="1021"/>
                  </a:lnTo>
                  <a:lnTo>
                    <a:pt x="1418" y="907"/>
                  </a:lnTo>
                  <a:lnTo>
                    <a:pt x="1474" y="907"/>
                  </a:lnTo>
                  <a:lnTo>
                    <a:pt x="1474" y="851"/>
                  </a:lnTo>
                  <a:lnTo>
                    <a:pt x="1418" y="851"/>
                  </a:lnTo>
                  <a:lnTo>
                    <a:pt x="1418" y="737"/>
                  </a:lnTo>
                  <a:lnTo>
                    <a:pt x="1474" y="737"/>
                  </a:lnTo>
                  <a:lnTo>
                    <a:pt x="1474" y="681"/>
                  </a:lnTo>
                  <a:lnTo>
                    <a:pt x="1531" y="681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474" y="454"/>
                  </a:lnTo>
                  <a:lnTo>
                    <a:pt x="1474" y="397"/>
                  </a:lnTo>
                  <a:lnTo>
                    <a:pt x="1418" y="397"/>
                  </a:lnTo>
                  <a:lnTo>
                    <a:pt x="1418" y="340"/>
                  </a:lnTo>
                  <a:lnTo>
                    <a:pt x="1361" y="340"/>
                  </a:lnTo>
                  <a:lnTo>
                    <a:pt x="1361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E207749A-8EDC-4619-AD13-368DEB1E7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676"/>
              <a:ext cx="1134" cy="1248"/>
            </a:xfrm>
            <a:custGeom>
              <a:avLst/>
              <a:gdLst>
                <a:gd name="T0" fmla="*/ 454 w 1134"/>
                <a:gd name="T1" fmla="*/ 1248 h 1248"/>
                <a:gd name="T2" fmla="*/ 57 w 1134"/>
                <a:gd name="T3" fmla="*/ 1248 h 1248"/>
                <a:gd name="T4" fmla="*/ 57 w 1134"/>
                <a:gd name="T5" fmla="*/ 1134 h 1248"/>
                <a:gd name="T6" fmla="*/ 114 w 1134"/>
                <a:gd name="T7" fmla="*/ 1134 h 1248"/>
                <a:gd name="T8" fmla="*/ 114 w 1134"/>
                <a:gd name="T9" fmla="*/ 964 h 1248"/>
                <a:gd name="T10" fmla="*/ 57 w 1134"/>
                <a:gd name="T11" fmla="*/ 964 h 1248"/>
                <a:gd name="T12" fmla="*/ 57 w 1134"/>
                <a:gd name="T13" fmla="*/ 851 h 1248"/>
                <a:gd name="T14" fmla="*/ 114 w 1134"/>
                <a:gd name="T15" fmla="*/ 851 h 1248"/>
                <a:gd name="T16" fmla="*/ 114 w 1134"/>
                <a:gd name="T17" fmla="*/ 737 h 1248"/>
                <a:gd name="T18" fmla="*/ 57 w 1134"/>
                <a:gd name="T19" fmla="*/ 737 h 1248"/>
                <a:gd name="T20" fmla="*/ 57 w 1134"/>
                <a:gd name="T21" fmla="*/ 681 h 1248"/>
                <a:gd name="T22" fmla="*/ 0 w 1134"/>
                <a:gd name="T23" fmla="*/ 681 h 1248"/>
                <a:gd name="T24" fmla="*/ 0 w 1134"/>
                <a:gd name="T25" fmla="*/ 567 h 1248"/>
                <a:gd name="T26" fmla="*/ 57 w 1134"/>
                <a:gd name="T27" fmla="*/ 567 h 1248"/>
                <a:gd name="T28" fmla="*/ 57 w 1134"/>
                <a:gd name="T29" fmla="*/ 511 h 1248"/>
                <a:gd name="T30" fmla="*/ 0 w 1134"/>
                <a:gd name="T31" fmla="*/ 511 h 1248"/>
                <a:gd name="T32" fmla="*/ 0 w 1134"/>
                <a:gd name="T33" fmla="*/ 397 h 1248"/>
                <a:gd name="T34" fmla="*/ 57 w 1134"/>
                <a:gd name="T35" fmla="*/ 397 h 1248"/>
                <a:gd name="T36" fmla="*/ 57 w 1134"/>
                <a:gd name="T37" fmla="*/ 284 h 1248"/>
                <a:gd name="T38" fmla="*/ 114 w 1134"/>
                <a:gd name="T39" fmla="*/ 284 h 1248"/>
                <a:gd name="T40" fmla="*/ 114 w 1134"/>
                <a:gd name="T41" fmla="*/ 170 h 1248"/>
                <a:gd name="T42" fmla="*/ 57 w 1134"/>
                <a:gd name="T43" fmla="*/ 170 h 1248"/>
                <a:gd name="T44" fmla="*/ 57 w 1134"/>
                <a:gd name="T45" fmla="*/ 57 h 1248"/>
                <a:gd name="T46" fmla="*/ 171 w 1134"/>
                <a:gd name="T47" fmla="*/ 57 h 1248"/>
                <a:gd name="T48" fmla="*/ 171 w 1134"/>
                <a:gd name="T49" fmla="*/ 0 h 1248"/>
                <a:gd name="T50" fmla="*/ 227 w 1134"/>
                <a:gd name="T51" fmla="*/ 0 h 1248"/>
                <a:gd name="T52" fmla="*/ 227 w 1134"/>
                <a:gd name="T53" fmla="*/ 57 h 1248"/>
                <a:gd name="T54" fmla="*/ 341 w 1134"/>
                <a:gd name="T55" fmla="*/ 57 h 1248"/>
                <a:gd name="T56" fmla="*/ 341 w 1134"/>
                <a:gd name="T57" fmla="*/ 114 h 1248"/>
                <a:gd name="T58" fmla="*/ 454 w 1134"/>
                <a:gd name="T59" fmla="*/ 114 h 1248"/>
                <a:gd name="T60" fmla="*/ 454 w 1134"/>
                <a:gd name="T61" fmla="*/ 170 h 1248"/>
                <a:gd name="T62" fmla="*/ 511 w 1134"/>
                <a:gd name="T63" fmla="*/ 170 h 1248"/>
                <a:gd name="T64" fmla="*/ 511 w 1134"/>
                <a:gd name="T65" fmla="*/ 511 h 1248"/>
                <a:gd name="T66" fmla="*/ 681 w 1134"/>
                <a:gd name="T67" fmla="*/ 511 h 1248"/>
                <a:gd name="T68" fmla="*/ 681 w 1134"/>
                <a:gd name="T69" fmla="*/ 454 h 1248"/>
                <a:gd name="T70" fmla="*/ 851 w 1134"/>
                <a:gd name="T71" fmla="*/ 454 h 1248"/>
                <a:gd name="T72" fmla="*/ 851 w 1134"/>
                <a:gd name="T73" fmla="*/ 511 h 1248"/>
                <a:gd name="T74" fmla="*/ 908 w 1134"/>
                <a:gd name="T75" fmla="*/ 511 h 1248"/>
                <a:gd name="T76" fmla="*/ 908 w 1134"/>
                <a:gd name="T77" fmla="*/ 567 h 1248"/>
                <a:gd name="T78" fmla="*/ 1021 w 1134"/>
                <a:gd name="T79" fmla="*/ 567 h 1248"/>
                <a:gd name="T80" fmla="*/ 1021 w 1134"/>
                <a:gd name="T81" fmla="*/ 624 h 1248"/>
                <a:gd name="T82" fmla="*/ 1078 w 1134"/>
                <a:gd name="T83" fmla="*/ 624 h 1248"/>
                <a:gd name="T84" fmla="*/ 1078 w 1134"/>
                <a:gd name="T85" fmla="*/ 681 h 1248"/>
                <a:gd name="T86" fmla="*/ 1134 w 1134"/>
                <a:gd name="T87" fmla="*/ 681 h 1248"/>
                <a:gd name="T88" fmla="*/ 1134 w 1134"/>
                <a:gd name="T89" fmla="*/ 794 h 1248"/>
                <a:gd name="T90" fmla="*/ 1078 w 1134"/>
                <a:gd name="T91" fmla="*/ 794 h 1248"/>
                <a:gd name="T92" fmla="*/ 1078 w 1134"/>
                <a:gd name="T93" fmla="*/ 737 h 1248"/>
                <a:gd name="T94" fmla="*/ 1021 w 1134"/>
                <a:gd name="T95" fmla="*/ 737 h 1248"/>
                <a:gd name="T96" fmla="*/ 1021 w 1134"/>
                <a:gd name="T97" fmla="*/ 794 h 1248"/>
                <a:gd name="T98" fmla="*/ 851 w 1134"/>
                <a:gd name="T99" fmla="*/ 794 h 1248"/>
                <a:gd name="T100" fmla="*/ 851 w 1134"/>
                <a:gd name="T101" fmla="*/ 908 h 1248"/>
                <a:gd name="T102" fmla="*/ 794 w 1134"/>
                <a:gd name="T103" fmla="*/ 908 h 1248"/>
                <a:gd name="T104" fmla="*/ 794 w 1134"/>
                <a:gd name="T105" fmla="*/ 1021 h 1248"/>
                <a:gd name="T106" fmla="*/ 681 w 1134"/>
                <a:gd name="T107" fmla="*/ 1021 h 1248"/>
                <a:gd name="T108" fmla="*/ 681 w 1134"/>
                <a:gd name="T109" fmla="*/ 1078 h 1248"/>
                <a:gd name="T110" fmla="*/ 624 w 1134"/>
                <a:gd name="T111" fmla="*/ 1078 h 1248"/>
                <a:gd name="T112" fmla="*/ 624 w 1134"/>
                <a:gd name="T113" fmla="*/ 1134 h 1248"/>
                <a:gd name="T114" fmla="*/ 567 w 1134"/>
                <a:gd name="T115" fmla="*/ 1134 h 1248"/>
                <a:gd name="T116" fmla="*/ 567 w 1134"/>
                <a:gd name="T117" fmla="*/ 1191 h 1248"/>
                <a:gd name="T118" fmla="*/ 454 w 1134"/>
                <a:gd name="T119" fmla="*/ 1191 h 1248"/>
                <a:gd name="T120" fmla="*/ 454 w 1134"/>
                <a:gd name="T121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1248">
                  <a:moveTo>
                    <a:pt x="454" y="1248"/>
                  </a:moveTo>
                  <a:lnTo>
                    <a:pt x="57" y="1248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908" y="511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624"/>
                  </a:lnTo>
                  <a:lnTo>
                    <a:pt x="1078" y="624"/>
                  </a:lnTo>
                  <a:lnTo>
                    <a:pt x="1078" y="681"/>
                  </a:lnTo>
                  <a:lnTo>
                    <a:pt x="1134" y="681"/>
                  </a:lnTo>
                  <a:lnTo>
                    <a:pt x="1134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851" y="794"/>
                  </a:lnTo>
                  <a:lnTo>
                    <a:pt x="851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681" y="1021"/>
                  </a:lnTo>
                  <a:lnTo>
                    <a:pt x="681" y="1078"/>
                  </a:lnTo>
                  <a:lnTo>
                    <a:pt x="624" y="1078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454" y="1191"/>
                  </a:lnTo>
                  <a:lnTo>
                    <a:pt x="454" y="124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Freeform 280">
              <a:extLst>
                <a:ext uri="{FF2B5EF4-FFF2-40B4-BE49-F238E27FC236}">
                  <a16:creationId xmlns:a16="http://schemas.microsoft.com/office/drawing/2014/main" id="{0088A5A2-7E22-4F79-86D3-96BE3E393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2898"/>
              <a:ext cx="1077" cy="1021"/>
            </a:xfrm>
            <a:custGeom>
              <a:avLst/>
              <a:gdLst>
                <a:gd name="T0" fmla="*/ 1077 w 1077"/>
                <a:gd name="T1" fmla="*/ 170 h 1021"/>
                <a:gd name="T2" fmla="*/ 907 w 1077"/>
                <a:gd name="T3" fmla="*/ 170 h 1021"/>
                <a:gd name="T4" fmla="*/ 907 w 1077"/>
                <a:gd name="T5" fmla="*/ 227 h 1021"/>
                <a:gd name="T6" fmla="*/ 794 w 1077"/>
                <a:gd name="T7" fmla="*/ 227 h 1021"/>
                <a:gd name="T8" fmla="*/ 794 w 1077"/>
                <a:gd name="T9" fmla="*/ 170 h 1021"/>
                <a:gd name="T10" fmla="*/ 737 w 1077"/>
                <a:gd name="T11" fmla="*/ 170 h 1021"/>
                <a:gd name="T12" fmla="*/ 737 w 1077"/>
                <a:gd name="T13" fmla="*/ 113 h 1021"/>
                <a:gd name="T14" fmla="*/ 681 w 1077"/>
                <a:gd name="T15" fmla="*/ 113 h 1021"/>
                <a:gd name="T16" fmla="*/ 681 w 1077"/>
                <a:gd name="T17" fmla="*/ 57 h 1021"/>
                <a:gd name="T18" fmla="*/ 510 w 1077"/>
                <a:gd name="T19" fmla="*/ 57 h 1021"/>
                <a:gd name="T20" fmla="*/ 510 w 1077"/>
                <a:gd name="T21" fmla="*/ 0 h 1021"/>
                <a:gd name="T22" fmla="*/ 397 w 1077"/>
                <a:gd name="T23" fmla="*/ 0 h 1021"/>
                <a:gd name="T24" fmla="*/ 397 w 1077"/>
                <a:gd name="T25" fmla="*/ 57 h 1021"/>
                <a:gd name="T26" fmla="*/ 340 w 1077"/>
                <a:gd name="T27" fmla="*/ 57 h 1021"/>
                <a:gd name="T28" fmla="*/ 340 w 1077"/>
                <a:gd name="T29" fmla="*/ 113 h 1021"/>
                <a:gd name="T30" fmla="*/ 227 w 1077"/>
                <a:gd name="T31" fmla="*/ 113 h 1021"/>
                <a:gd name="T32" fmla="*/ 227 w 1077"/>
                <a:gd name="T33" fmla="*/ 170 h 1021"/>
                <a:gd name="T34" fmla="*/ 170 w 1077"/>
                <a:gd name="T35" fmla="*/ 170 h 1021"/>
                <a:gd name="T36" fmla="*/ 170 w 1077"/>
                <a:gd name="T37" fmla="*/ 227 h 1021"/>
                <a:gd name="T38" fmla="*/ 227 w 1077"/>
                <a:gd name="T39" fmla="*/ 227 h 1021"/>
                <a:gd name="T40" fmla="*/ 227 w 1077"/>
                <a:gd name="T41" fmla="*/ 283 h 1021"/>
                <a:gd name="T42" fmla="*/ 284 w 1077"/>
                <a:gd name="T43" fmla="*/ 283 h 1021"/>
                <a:gd name="T44" fmla="*/ 284 w 1077"/>
                <a:gd name="T45" fmla="*/ 454 h 1021"/>
                <a:gd name="T46" fmla="*/ 170 w 1077"/>
                <a:gd name="T47" fmla="*/ 454 h 1021"/>
                <a:gd name="T48" fmla="*/ 170 w 1077"/>
                <a:gd name="T49" fmla="*/ 510 h 1021"/>
                <a:gd name="T50" fmla="*/ 57 w 1077"/>
                <a:gd name="T51" fmla="*/ 510 h 1021"/>
                <a:gd name="T52" fmla="*/ 57 w 1077"/>
                <a:gd name="T53" fmla="*/ 567 h 1021"/>
                <a:gd name="T54" fmla="*/ 0 w 1077"/>
                <a:gd name="T55" fmla="*/ 567 h 1021"/>
                <a:gd name="T56" fmla="*/ 0 w 1077"/>
                <a:gd name="T57" fmla="*/ 680 h 1021"/>
                <a:gd name="T58" fmla="*/ 57 w 1077"/>
                <a:gd name="T59" fmla="*/ 680 h 1021"/>
                <a:gd name="T60" fmla="*/ 57 w 1077"/>
                <a:gd name="T61" fmla="*/ 737 h 1021"/>
                <a:gd name="T62" fmla="*/ 170 w 1077"/>
                <a:gd name="T63" fmla="*/ 737 h 1021"/>
                <a:gd name="T64" fmla="*/ 170 w 1077"/>
                <a:gd name="T65" fmla="*/ 794 h 1021"/>
                <a:gd name="T66" fmla="*/ 284 w 1077"/>
                <a:gd name="T67" fmla="*/ 794 h 1021"/>
                <a:gd name="T68" fmla="*/ 284 w 1077"/>
                <a:gd name="T69" fmla="*/ 850 h 1021"/>
                <a:gd name="T70" fmla="*/ 340 w 1077"/>
                <a:gd name="T71" fmla="*/ 850 h 1021"/>
                <a:gd name="T72" fmla="*/ 340 w 1077"/>
                <a:gd name="T73" fmla="*/ 907 h 1021"/>
                <a:gd name="T74" fmla="*/ 397 w 1077"/>
                <a:gd name="T75" fmla="*/ 907 h 1021"/>
                <a:gd name="T76" fmla="*/ 397 w 1077"/>
                <a:gd name="T77" fmla="*/ 1021 h 1021"/>
                <a:gd name="T78" fmla="*/ 454 w 1077"/>
                <a:gd name="T79" fmla="*/ 1021 h 1021"/>
                <a:gd name="T80" fmla="*/ 454 w 1077"/>
                <a:gd name="T81" fmla="*/ 964 h 1021"/>
                <a:gd name="T82" fmla="*/ 510 w 1077"/>
                <a:gd name="T83" fmla="*/ 964 h 1021"/>
                <a:gd name="T84" fmla="*/ 510 w 1077"/>
                <a:gd name="T85" fmla="*/ 907 h 1021"/>
                <a:gd name="T86" fmla="*/ 567 w 1077"/>
                <a:gd name="T87" fmla="*/ 907 h 1021"/>
                <a:gd name="T88" fmla="*/ 567 w 1077"/>
                <a:gd name="T89" fmla="*/ 850 h 1021"/>
                <a:gd name="T90" fmla="*/ 624 w 1077"/>
                <a:gd name="T91" fmla="*/ 850 h 1021"/>
                <a:gd name="T92" fmla="*/ 624 w 1077"/>
                <a:gd name="T93" fmla="*/ 794 h 1021"/>
                <a:gd name="T94" fmla="*/ 681 w 1077"/>
                <a:gd name="T95" fmla="*/ 794 h 1021"/>
                <a:gd name="T96" fmla="*/ 681 w 1077"/>
                <a:gd name="T97" fmla="*/ 737 h 1021"/>
                <a:gd name="T98" fmla="*/ 737 w 1077"/>
                <a:gd name="T99" fmla="*/ 737 h 1021"/>
                <a:gd name="T100" fmla="*/ 737 w 1077"/>
                <a:gd name="T101" fmla="*/ 680 h 1021"/>
                <a:gd name="T102" fmla="*/ 794 w 1077"/>
                <a:gd name="T103" fmla="*/ 680 h 1021"/>
                <a:gd name="T104" fmla="*/ 794 w 1077"/>
                <a:gd name="T105" fmla="*/ 624 h 1021"/>
                <a:gd name="T106" fmla="*/ 851 w 1077"/>
                <a:gd name="T107" fmla="*/ 624 h 1021"/>
                <a:gd name="T108" fmla="*/ 851 w 1077"/>
                <a:gd name="T109" fmla="*/ 454 h 1021"/>
                <a:gd name="T110" fmla="*/ 907 w 1077"/>
                <a:gd name="T111" fmla="*/ 454 h 1021"/>
                <a:gd name="T112" fmla="*/ 907 w 1077"/>
                <a:gd name="T113" fmla="*/ 397 h 1021"/>
                <a:gd name="T114" fmla="*/ 964 w 1077"/>
                <a:gd name="T115" fmla="*/ 397 h 1021"/>
                <a:gd name="T116" fmla="*/ 964 w 1077"/>
                <a:gd name="T117" fmla="*/ 283 h 1021"/>
                <a:gd name="T118" fmla="*/ 1077 w 1077"/>
                <a:gd name="T119" fmla="*/ 283 h 1021"/>
                <a:gd name="T120" fmla="*/ 1077 w 1077"/>
                <a:gd name="T121" fmla="*/ 227 h 1021"/>
                <a:gd name="T122" fmla="*/ 1077 w 1077"/>
                <a:gd name="T123" fmla="*/ 17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1021">
                  <a:moveTo>
                    <a:pt x="1077" y="170"/>
                  </a:moveTo>
                  <a:lnTo>
                    <a:pt x="907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1021"/>
                  </a:lnTo>
                  <a:lnTo>
                    <a:pt x="454" y="1021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83"/>
                  </a:lnTo>
                  <a:lnTo>
                    <a:pt x="1077" y="283"/>
                  </a:lnTo>
                  <a:lnTo>
                    <a:pt x="1077" y="227"/>
                  </a:lnTo>
                  <a:lnTo>
                    <a:pt x="107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D643715F-F8E6-4D7E-8328-0CB1276A3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671"/>
              <a:ext cx="1134" cy="1134"/>
            </a:xfrm>
            <a:custGeom>
              <a:avLst/>
              <a:gdLst>
                <a:gd name="T0" fmla="*/ 283 w 1134"/>
                <a:gd name="T1" fmla="*/ 340 h 1134"/>
                <a:gd name="T2" fmla="*/ 283 w 1134"/>
                <a:gd name="T3" fmla="*/ 510 h 1134"/>
                <a:gd name="T4" fmla="*/ 170 w 1134"/>
                <a:gd name="T5" fmla="*/ 510 h 1134"/>
                <a:gd name="T6" fmla="*/ 170 w 1134"/>
                <a:gd name="T7" fmla="*/ 567 h 1134"/>
                <a:gd name="T8" fmla="*/ 170 w 1134"/>
                <a:gd name="T9" fmla="*/ 624 h 1134"/>
                <a:gd name="T10" fmla="*/ 113 w 1134"/>
                <a:gd name="T11" fmla="*/ 624 h 1134"/>
                <a:gd name="T12" fmla="*/ 113 w 1134"/>
                <a:gd name="T13" fmla="*/ 681 h 1134"/>
                <a:gd name="T14" fmla="*/ 57 w 1134"/>
                <a:gd name="T15" fmla="*/ 681 h 1134"/>
                <a:gd name="T16" fmla="*/ 57 w 1134"/>
                <a:gd name="T17" fmla="*/ 851 h 1134"/>
                <a:gd name="T18" fmla="*/ 0 w 1134"/>
                <a:gd name="T19" fmla="*/ 851 h 1134"/>
                <a:gd name="T20" fmla="*/ 0 w 1134"/>
                <a:gd name="T21" fmla="*/ 907 h 1134"/>
                <a:gd name="T22" fmla="*/ 170 w 1134"/>
                <a:gd name="T23" fmla="*/ 907 h 1134"/>
                <a:gd name="T24" fmla="*/ 170 w 1134"/>
                <a:gd name="T25" fmla="*/ 851 h 1134"/>
                <a:gd name="T26" fmla="*/ 283 w 1134"/>
                <a:gd name="T27" fmla="*/ 851 h 1134"/>
                <a:gd name="T28" fmla="*/ 283 w 1134"/>
                <a:gd name="T29" fmla="*/ 907 h 1134"/>
                <a:gd name="T30" fmla="*/ 340 w 1134"/>
                <a:gd name="T31" fmla="*/ 907 h 1134"/>
                <a:gd name="T32" fmla="*/ 341 w 1134"/>
                <a:gd name="T33" fmla="*/ 1076 h 1134"/>
                <a:gd name="T34" fmla="*/ 680 w 1134"/>
                <a:gd name="T35" fmla="*/ 1077 h 1134"/>
                <a:gd name="T36" fmla="*/ 680 w 1134"/>
                <a:gd name="T37" fmla="*/ 1134 h 1134"/>
                <a:gd name="T38" fmla="*/ 907 w 1134"/>
                <a:gd name="T39" fmla="*/ 1134 h 1134"/>
                <a:gd name="T40" fmla="*/ 907 w 1134"/>
                <a:gd name="T41" fmla="*/ 1021 h 1134"/>
                <a:gd name="T42" fmla="*/ 964 w 1134"/>
                <a:gd name="T43" fmla="*/ 1021 h 1134"/>
                <a:gd name="T44" fmla="*/ 964 w 1134"/>
                <a:gd name="T45" fmla="*/ 964 h 1134"/>
                <a:gd name="T46" fmla="*/ 1134 w 1134"/>
                <a:gd name="T47" fmla="*/ 964 h 1134"/>
                <a:gd name="T48" fmla="*/ 1134 w 1134"/>
                <a:gd name="T49" fmla="*/ 907 h 1134"/>
                <a:gd name="T50" fmla="*/ 1077 w 1134"/>
                <a:gd name="T51" fmla="*/ 907 h 1134"/>
                <a:gd name="T52" fmla="*/ 1077 w 1134"/>
                <a:gd name="T53" fmla="*/ 851 h 1134"/>
                <a:gd name="T54" fmla="*/ 1021 w 1134"/>
                <a:gd name="T55" fmla="*/ 851 h 1134"/>
                <a:gd name="T56" fmla="*/ 1021 w 1134"/>
                <a:gd name="T57" fmla="*/ 794 h 1134"/>
                <a:gd name="T58" fmla="*/ 964 w 1134"/>
                <a:gd name="T59" fmla="*/ 794 h 1134"/>
                <a:gd name="T60" fmla="*/ 964 w 1134"/>
                <a:gd name="T61" fmla="*/ 681 h 1134"/>
                <a:gd name="T62" fmla="*/ 1021 w 1134"/>
                <a:gd name="T63" fmla="*/ 681 h 1134"/>
                <a:gd name="T64" fmla="*/ 1021 w 1134"/>
                <a:gd name="T65" fmla="*/ 624 h 1134"/>
                <a:gd name="T66" fmla="*/ 1077 w 1134"/>
                <a:gd name="T67" fmla="*/ 624 h 1134"/>
                <a:gd name="T68" fmla="*/ 1077 w 1134"/>
                <a:gd name="T69" fmla="*/ 567 h 1134"/>
                <a:gd name="T70" fmla="*/ 1134 w 1134"/>
                <a:gd name="T71" fmla="*/ 567 h 1134"/>
                <a:gd name="T72" fmla="*/ 1134 w 1134"/>
                <a:gd name="T73" fmla="*/ 284 h 1134"/>
                <a:gd name="T74" fmla="*/ 1077 w 1134"/>
                <a:gd name="T75" fmla="*/ 284 h 1134"/>
                <a:gd name="T76" fmla="*/ 1077 w 1134"/>
                <a:gd name="T77" fmla="*/ 57 h 1134"/>
                <a:gd name="T78" fmla="*/ 964 w 1134"/>
                <a:gd name="T79" fmla="*/ 57 h 1134"/>
                <a:gd name="T80" fmla="*/ 964 w 1134"/>
                <a:gd name="T81" fmla="*/ 0 h 1134"/>
                <a:gd name="T82" fmla="*/ 737 w 1134"/>
                <a:gd name="T83" fmla="*/ 0 h 1134"/>
                <a:gd name="T84" fmla="*/ 737 w 1134"/>
                <a:gd name="T85" fmla="*/ 57 h 1134"/>
                <a:gd name="T86" fmla="*/ 794 w 1134"/>
                <a:gd name="T87" fmla="*/ 57 h 1134"/>
                <a:gd name="T88" fmla="*/ 794 w 1134"/>
                <a:gd name="T89" fmla="*/ 114 h 1134"/>
                <a:gd name="T90" fmla="*/ 737 w 1134"/>
                <a:gd name="T91" fmla="*/ 114 h 1134"/>
                <a:gd name="T92" fmla="*/ 737 w 1134"/>
                <a:gd name="T93" fmla="*/ 170 h 1134"/>
                <a:gd name="T94" fmla="*/ 624 w 1134"/>
                <a:gd name="T95" fmla="*/ 170 h 1134"/>
                <a:gd name="T96" fmla="*/ 624 w 1134"/>
                <a:gd name="T97" fmla="*/ 227 h 1134"/>
                <a:gd name="T98" fmla="*/ 567 w 1134"/>
                <a:gd name="T99" fmla="*/ 227 h 1134"/>
                <a:gd name="T100" fmla="*/ 567 w 1134"/>
                <a:gd name="T101" fmla="*/ 284 h 1134"/>
                <a:gd name="T102" fmla="*/ 510 w 1134"/>
                <a:gd name="T103" fmla="*/ 284 h 1134"/>
                <a:gd name="T104" fmla="*/ 510 w 1134"/>
                <a:gd name="T105" fmla="*/ 340 h 1134"/>
                <a:gd name="T106" fmla="*/ 283 w 1134"/>
                <a:gd name="T107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1134">
                  <a:moveTo>
                    <a:pt x="283" y="340"/>
                  </a:moveTo>
                  <a:lnTo>
                    <a:pt x="283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57" y="681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1" y="1076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134" y="964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1077" y="624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283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A18C7555-6BD2-44DA-8403-5CF4D1594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367"/>
              <a:ext cx="1475" cy="1758"/>
            </a:xfrm>
            <a:custGeom>
              <a:avLst/>
              <a:gdLst>
                <a:gd name="T0" fmla="*/ 0 w 1475"/>
                <a:gd name="T1" fmla="*/ 1588 h 1758"/>
                <a:gd name="T2" fmla="*/ 171 w 1475"/>
                <a:gd name="T3" fmla="*/ 1644 h 1758"/>
                <a:gd name="T4" fmla="*/ 227 w 1475"/>
                <a:gd name="T5" fmla="*/ 1701 h 1758"/>
                <a:gd name="T6" fmla="*/ 284 w 1475"/>
                <a:gd name="T7" fmla="*/ 1758 h 1758"/>
                <a:gd name="T8" fmla="*/ 397 w 1475"/>
                <a:gd name="T9" fmla="*/ 1701 h 1758"/>
                <a:gd name="T10" fmla="*/ 567 w 1475"/>
                <a:gd name="T11" fmla="*/ 1644 h 1758"/>
                <a:gd name="T12" fmla="*/ 794 w 1475"/>
                <a:gd name="T13" fmla="*/ 1588 h 1758"/>
                <a:gd name="T14" fmla="*/ 851 w 1475"/>
                <a:gd name="T15" fmla="*/ 1531 h 1758"/>
                <a:gd name="T16" fmla="*/ 908 w 1475"/>
                <a:gd name="T17" fmla="*/ 1474 h 1758"/>
                <a:gd name="T18" fmla="*/ 1021 w 1475"/>
                <a:gd name="T19" fmla="*/ 1418 h 1758"/>
                <a:gd name="T20" fmla="*/ 1078 w 1475"/>
                <a:gd name="T21" fmla="*/ 1361 h 1758"/>
                <a:gd name="T22" fmla="*/ 1021 w 1475"/>
                <a:gd name="T23" fmla="*/ 1304 h 1758"/>
                <a:gd name="T24" fmla="*/ 1248 w 1475"/>
                <a:gd name="T25" fmla="*/ 1191 h 1758"/>
                <a:gd name="T26" fmla="*/ 1305 w 1475"/>
                <a:gd name="T27" fmla="*/ 1134 h 1758"/>
                <a:gd name="T28" fmla="*/ 1361 w 1475"/>
                <a:gd name="T29" fmla="*/ 1077 h 1758"/>
                <a:gd name="T30" fmla="*/ 1418 w 1475"/>
                <a:gd name="T31" fmla="*/ 1021 h 1758"/>
                <a:gd name="T32" fmla="*/ 1361 w 1475"/>
                <a:gd name="T33" fmla="*/ 964 h 1758"/>
                <a:gd name="T34" fmla="*/ 1475 w 1475"/>
                <a:gd name="T35" fmla="*/ 907 h 1758"/>
                <a:gd name="T36" fmla="*/ 1418 w 1475"/>
                <a:gd name="T37" fmla="*/ 794 h 1758"/>
                <a:gd name="T38" fmla="*/ 1475 w 1475"/>
                <a:gd name="T39" fmla="*/ 737 h 1758"/>
                <a:gd name="T40" fmla="*/ 1305 w 1475"/>
                <a:gd name="T41" fmla="*/ 624 h 1758"/>
                <a:gd name="T42" fmla="*/ 1191 w 1475"/>
                <a:gd name="T43" fmla="*/ 567 h 1758"/>
                <a:gd name="T44" fmla="*/ 1134 w 1475"/>
                <a:gd name="T45" fmla="*/ 510 h 1758"/>
                <a:gd name="T46" fmla="*/ 1078 w 1475"/>
                <a:gd name="T47" fmla="*/ 454 h 1758"/>
                <a:gd name="T48" fmla="*/ 1134 w 1475"/>
                <a:gd name="T49" fmla="*/ 397 h 1758"/>
                <a:gd name="T50" fmla="*/ 1078 w 1475"/>
                <a:gd name="T51" fmla="*/ 284 h 1758"/>
                <a:gd name="T52" fmla="*/ 1134 w 1475"/>
                <a:gd name="T53" fmla="*/ 227 h 1758"/>
                <a:gd name="T54" fmla="*/ 1078 w 1475"/>
                <a:gd name="T55" fmla="*/ 113 h 1758"/>
                <a:gd name="T56" fmla="*/ 1021 w 1475"/>
                <a:gd name="T57" fmla="*/ 57 h 1758"/>
                <a:gd name="T58" fmla="*/ 851 w 1475"/>
                <a:gd name="T59" fmla="*/ 0 h 1758"/>
                <a:gd name="T60" fmla="*/ 794 w 1475"/>
                <a:gd name="T61" fmla="*/ 57 h 1758"/>
                <a:gd name="T62" fmla="*/ 738 w 1475"/>
                <a:gd name="T63" fmla="*/ 113 h 1758"/>
                <a:gd name="T64" fmla="*/ 681 w 1475"/>
                <a:gd name="T65" fmla="*/ 170 h 1758"/>
                <a:gd name="T66" fmla="*/ 624 w 1475"/>
                <a:gd name="T67" fmla="*/ 227 h 1758"/>
                <a:gd name="T68" fmla="*/ 567 w 1475"/>
                <a:gd name="T69" fmla="*/ 284 h 1758"/>
                <a:gd name="T70" fmla="*/ 341 w 1475"/>
                <a:gd name="T71" fmla="*/ 624 h 1758"/>
                <a:gd name="T72" fmla="*/ 284 w 1475"/>
                <a:gd name="T73" fmla="*/ 851 h 1758"/>
                <a:gd name="T74" fmla="*/ 227 w 1475"/>
                <a:gd name="T75" fmla="*/ 907 h 1758"/>
                <a:gd name="T76" fmla="*/ 114 w 1475"/>
                <a:gd name="T77" fmla="*/ 964 h 1758"/>
                <a:gd name="T78" fmla="*/ 57 w 1475"/>
                <a:gd name="T79" fmla="*/ 1134 h 1758"/>
                <a:gd name="T80" fmla="*/ 0 w 1475"/>
                <a:gd name="T81" fmla="*/ 1247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5" h="1758">
                  <a:moveTo>
                    <a:pt x="0" y="1304"/>
                  </a:moveTo>
                  <a:lnTo>
                    <a:pt x="0" y="1588"/>
                  </a:lnTo>
                  <a:lnTo>
                    <a:pt x="171" y="1588"/>
                  </a:lnTo>
                  <a:lnTo>
                    <a:pt x="171" y="1644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284" y="1701"/>
                  </a:lnTo>
                  <a:lnTo>
                    <a:pt x="284" y="1758"/>
                  </a:lnTo>
                  <a:lnTo>
                    <a:pt x="397" y="1758"/>
                  </a:lnTo>
                  <a:lnTo>
                    <a:pt x="397" y="1701"/>
                  </a:lnTo>
                  <a:lnTo>
                    <a:pt x="567" y="1701"/>
                  </a:lnTo>
                  <a:lnTo>
                    <a:pt x="567" y="1644"/>
                  </a:lnTo>
                  <a:lnTo>
                    <a:pt x="794" y="1644"/>
                  </a:lnTo>
                  <a:lnTo>
                    <a:pt x="794" y="1588"/>
                  </a:lnTo>
                  <a:lnTo>
                    <a:pt x="851" y="1588"/>
                  </a:lnTo>
                  <a:lnTo>
                    <a:pt x="851" y="1531"/>
                  </a:lnTo>
                  <a:lnTo>
                    <a:pt x="908" y="1531"/>
                  </a:lnTo>
                  <a:lnTo>
                    <a:pt x="908" y="1474"/>
                  </a:lnTo>
                  <a:lnTo>
                    <a:pt x="1021" y="1474"/>
                  </a:lnTo>
                  <a:lnTo>
                    <a:pt x="1021" y="1418"/>
                  </a:lnTo>
                  <a:lnTo>
                    <a:pt x="1078" y="1418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1248" y="1304"/>
                  </a:lnTo>
                  <a:lnTo>
                    <a:pt x="1248" y="1191"/>
                  </a:lnTo>
                  <a:lnTo>
                    <a:pt x="1305" y="1191"/>
                  </a:lnTo>
                  <a:lnTo>
                    <a:pt x="1305" y="1134"/>
                  </a:lnTo>
                  <a:lnTo>
                    <a:pt x="1305" y="1077"/>
                  </a:lnTo>
                  <a:lnTo>
                    <a:pt x="1361" y="1077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964"/>
                  </a:lnTo>
                  <a:lnTo>
                    <a:pt x="1361" y="964"/>
                  </a:lnTo>
                  <a:lnTo>
                    <a:pt x="1361" y="907"/>
                  </a:lnTo>
                  <a:lnTo>
                    <a:pt x="1475" y="907"/>
                  </a:lnTo>
                  <a:lnTo>
                    <a:pt x="1475" y="794"/>
                  </a:lnTo>
                  <a:lnTo>
                    <a:pt x="1418" y="794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624"/>
                  </a:lnTo>
                  <a:lnTo>
                    <a:pt x="1305" y="624"/>
                  </a:lnTo>
                  <a:lnTo>
                    <a:pt x="1305" y="567"/>
                  </a:lnTo>
                  <a:lnTo>
                    <a:pt x="1191" y="567"/>
                  </a:lnTo>
                  <a:lnTo>
                    <a:pt x="1191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78" y="284"/>
                  </a:lnTo>
                  <a:lnTo>
                    <a:pt x="107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078" y="113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8" y="113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624"/>
                  </a:lnTo>
                  <a:lnTo>
                    <a:pt x="341" y="624"/>
                  </a:lnTo>
                  <a:lnTo>
                    <a:pt x="341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247"/>
                  </a:lnTo>
                  <a:lnTo>
                    <a:pt x="0" y="1247"/>
                  </a:lnTo>
                  <a:lnTo>
                    <a:pt x="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1" name="Freeform 287">
              <a:extLst>
                <a:ext uri="{FF2B5EF4-FFF2-40B4-BE49-F238E27FC236}">
                  <a16:creationId xmlns:a16="http://schemas.microsoft.com/office/drawing/2014/main" id="{2E93F8A8-E74D-4747-BE55-CA8D28468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274"/>
              <a:ext cx="964" cy="794"/>
            </a:xfrm>
            <a:custGeom>
              <a:avLst/>
              <a:gdLst>
                <a:gd name="T0" fmla="*/ 57 w 964"/>
                <a:gd name="T1" fmla="*/ 794 h 794"/>
                <a:gd name="T2" fmla="*/ 170 w 964"/>
                <a:gd name="T3" fmla="*/ 794 h 794"/>
                <a:gd name="T4" fmla="*/ 170 w 964"/>
                <a:gd name="T5" fmla="*/ 737 h 794"/>
                <a:gd name="T6" fmla="*/ 454 w 964"/>
                <a:gd name="T7" fmla="*/ 737 h 794"/>
                <a:gd name="T8" fmla="*/ 511 w 964"/>
                <a:gd name="T9" fmla="*/ 681 h 794"/>
                <a:gd name="T10" fmla="*/ 851 w 964"/>
                <a:gd name="T11" fmla="*/ 681 h 794"/>
                <a:gd name="T12" fmla="*/ 851 w 964"/>
                <a:gd name="T13" fmla="*/ 511 h 794"/>
                <a:gd name="T14" fmla="*/ 907 w 964"/>
                <a:gd name="T15" fmla="*/ 511 h 794"/>
                <a:gd name="T16" fmla="*/ 907 w 964"/>
                <a:gd name="T17" fmla="*/ 397 h 794"/>
                <a:gd name="T18" fmla="*/ 964 w 964"/>
                <a:gd name="T19" fmla="*/ 397 h 794"/>
                <a:gd name="T20" fmla="*/ 964 w 964"/>
                <a:gd name="T21" fmla="*/ 227 h 794"/>
                <a:gd name="T22" fmla="*/ 907 w 964"/>
                <a:gd name="T23" fmla="*/ 227 h 794"/>
                <a:gd name="T24" fmla="*/ 907 w 964"/>
                <a:gd name="T25" fmla="*/ 0 h 794"/>
                <a:gd name="T26" fmla="*/ 737 w 964"/>
                <a:gd name="T27" fmla="*/ 0 h 794"/>
                <a:gd name="T28" fmla="*/ 737 w 964"/>
                <a:gd name="T29" fmla="*/ 57 h 794"/>
                <a:gd name="T30" fmla="*/ 511 w 964"/>
                <a:gd name="T31" fmla="*/ 57 h 794"/>
                <a:gd name="T32" fmla="*/ 511 w 964"/>
                <a:gd name="T33" fmla="*/ 114 h 794"/>
                <a:gd name="T34" fmla="*/ 454 w 964"/>
                <a:gd name="T35" fmla="*/ 114 h 794"/>
                <a:gd name="T36" fmla="*/ 454 w 964"/>
                <a:gd name="T37" fmla="*/ 284 h 794"/>
                <a:gd name="T38" fmla="*/ 114 w 964"/>
                <a:gd name="T39" fmla="*/ 284 h 794"/>
                <a:gd name="T40" fmla="*/ 114 w 964"/>
                <a:gd name="T41" fmla="*/ 397 h 794"/>
                <a:gd name="T42" fmla="*/ 57 w 964"/>
                <a:gd name="T43" fmla="*/ 397 h 794"/>
                <a:gd name="T44" fmla="*/ 57 w 964"/>
                <a:gd name="T45" fmla="*/ 454 h 794"/>
                <a:gd name="T46" fmla="*/ 0 w 964"/>
                <a:gd name="T47" fmla="*/ 454 h 794"/>
                <a:gd name="T48" fmla="*/ 0 w 964"/>
                <a:gd name="T49" fmla="*/ 681 h 794"/>
                <a:gd name="T50" fmla="*/ 57 w 964"/>
                <a:gd name="T51" fmla="*/ 681 h 794"/>
                <a:gd name="T52" fmla="*/ 57 w 964"/>
                <a:gd name="T5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794">
                  <a:moveTo>
                    <a:pt x="57" y="794"/>
                  </a:moveTo>
                  <a:lnTo>
                    <a:pt x="170" y="794"/>
                  </a:lnTo>
                  <a:lnTo>
                    <a:pt x="170" y="737"/>
                  </a:lnTo>
                  <a:lnTo>
                    <a:pt x="454" y="737"/>
                  </a:lnTo>
                  <a:lnTo>
                    <a:pt x="511" y="681"/>
                  </a:lnTo>
                  <a:lnTo>
                    <a:pt x="851" y="681"/>
                  </a:lnTo>
                  <a:lnTo>
                    <a:pt x="851" y="511"/>
                  </a:lnTo>
                  <a:lnTo>
                    <a:pt x="907" y="51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511" y="57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DB8DD8BD-C27F-495D-90AF-5366F40C3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991"/>
              <a:ext cx="680" cy="737"/>
            </a:xfrm>
            <a:custGeom>
              <a:avLst/>
              <a:gdLst>
                <a:gd name="T0" fmla="*/ 680 w 680"/>
                <a:gd name="T1" fmla="*/ 113 h 737"/>
                <a:gd name="T2" fmla="*/ 680 w 680"/>
                <a:gd name="T3" fmla="*/ 340 h 737"/>
                <a:gd name="T4" fmla="*/ 624 w 680"/>
                <a:gd name="T5" fmla="*/ 340 h 737"/>
                <a:gd name="T6" fmla="*/ 624 w 680"/>
                <a:gd name="T7" fmla="*/ 397 h 737"/>
                <a:gd name="T8" fmla="*/ 567 w 680"/>
                <a:gd name="T9" fmla="*/ 397 h 737"/>
                <a:gd name="T10" fmla="*/ 567 w 680"/>
                <a:gd name="T11" fmla="*/ 567 h 737"/>
                <a:gd name="T12" fmla="*/ 227 w 680"/>
                <a:gd name="T13" fmla="*/ 567 h 737"/>
                <a:gd name="T14" fmla="*/ 227 w 680"/>
                <a:gd name="T15" fmla="*/ 680 h 737"/>
                <a:gd name="T16" fmla="*/ 170 w 680"/>
                <a:gd name="T17" fmla="*/ 680 h 737"/>
                <a:gd name="T18" fmla="*/ 170 w 680"/>
                <a:gd name="T19" fmla="*/ 737 h 737"/>
                <a:gd name="T20" fmla="*/ 0 w 680"/>
                <a:gd name="T21" fmla="*/ 737 h 737"/>
                <a:gd name="T22" fmla="*/ 0 w 680"/>
                <a:gd name="T23" fmla="*/ 567 h 737"/>
                <a:gd name="T24" fmla="*/ 57 w 680"/>
                <a:gd name="T25" fmla="*/ 567 h 737"/>
                <a:gd name="T26" fmla="*/ 57 w 680"/>
                <a:gd name="T27" fmla="*/ 453 h 737"/>
                <a:gd name="T28" fmla="*/ 113 w 680"/>
                <a:gd name="T29" fmla="*/ 453 h 737"/>
                <a:gd name="T30" fmla="*/ 113 w 680"/>
                <a:gd name="T31" fmla="*/ 397 h 737"/>
                <a:gd name="T32" fmla="*/ 170 w 680"/>
                <a:gd name="T33" fmla="*/ 397 h 737"/>
                <a:gd name="T34" fmla="*/ 170 w 680"/>
                <a:gd name="T35" fmla="*/ 340 h 737"/>
                <a:gd name="T36" fmla="*/ 113 w 680"/>
                <a:gd name="T37" fmla="*/ 340 h 737"/>
                <a:gd name="T38" fmla="*/ 113 w 680"/>
                <a:gd name="T39" fmla="*/ 283 h 737"/>
                <a:gd name="T40" fmla="*/ 227 w 680"/>
                <a:gd name="T41" fmla="*/ 283 h 737"/>
                <a:gd name="T42" fmla="*/ 227 w 680"/>
                <a:gd name="T43" fmla="*/ 170 h 737"/>
                <a:gd name="T44" fmla="*/ 170 w 680"/>
                <a:gd name="T45" fmla="*/ 170 h 737"/>
                <a:gd name="T46" fmla="*/ 170 w 680"/>
                <a:gd name="T47" fmla="*/ 113 h 737"/>
                <a:gd name="T48" fmla="*/ 227 w 680"/>
                <a:gd name="T49" fmla="*/ 113 h 737"/>
                <a:gd name="T50" fmla="*/ 227 w 680"/>
                <a:gd name="T51" fmla="*/ 0 h 737"/>
                <a:gd name="T52" fmla="*/ 283 w 680"/>
                <a:gd name="T53" fmla="*/ 0 h 737"/>
                <a:gd name="T54" fmla="*/ 283 w 680"/>
                <a:gd name="T55" fmla="*/ 113 h 737"/>
                <a:gd name="T56" fmla="*/ 340 w 680"/>
                <a:gd name="T57" fmla="*/ 113 h 737"/>
                <a:gd name="T58" fmla="*/ 340 w 680"/>
                <a:gd name="T59" fmla="*/ 56 h 737"/>
                <a:gd name="T60" fmla="*/ 397 w 680"/>
                <a:gd name="T61" fmla="*/ 56 h 737"/>
                <a:gd name="T62" fmla="*/ 397 w 680"/>
                <a:gd name="T63" fmla="*/ 0 h 737"/>
                <a:gd name="T64" fmla="*/ 624 w 680"/>
                <a:gd name="T65" fmla="*/ 0 h 737"/>
                <a:gd name="T66" fmla="*/ 624 w 680"/>
                <a:gd name="T67" fmla="*/ 113 h 737"/>
                <a:gd name="T68" fmla="*/ 680 w 680"/>
                <a:gd name="T69" fmla="*/ 11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680" y="113"/>
                  </a:move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3" name="Freeform 289">
              <a:extLst>
                <a:ext uri="{FF2B5EF4-FFF2-40B4-BE49-F238E27FC236}">
                  <a16:creationId xmlns:a16="http://schemas.microsoft.com/office/drawing/2014/main" id="{CFA34709-E040-4004-AEC4-101226EC9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707"/>
              <a:ext cx="907" cy="1248"/>
            </a:xfrm>
            <a:custGeom>
              <a:avLst/>
              <a:gdLst>
                <a:gd name="T0" fmla="*/ 907 w 907"/>
                <a:gd name="T1" fmla="*/ 227 h 1248"/>
                <a:gd name="T2" fmla="*/ 907 w 907"/>
                <a:gd name="T3" fmla="*/ 284 h 1248"/>
                <a:gd name="T4" fmla="*/ 851 w 907"/>
                <a:gd name="T5" fmla="*/ 284 h 1248"/>
                <a:gd name="T6" fmla="*/ 851 w 907"/>
                <a:gd name="T7" fmla="*/ 511 h 1248"/>
                <a:gd name="T8" fmla="*/ 794 w 907"/>
                <a:gd name="T9" fmla="*/ 511 h 1248"/>
                <a:gd name="T10" fmla="*/ 794 w 907"/>
                <a:gd name="T11" fmla="*/ 567 h 1248"/>
                <a:gd name="T12" fmla="*/ 737 w 907"/>
                <a:gd name="T13" fmla="*/ 567 h 1248"/>
                <a:gd name="T14" fmla="*/ 737 w 907"/>
                <a:gd name="T15" fmla="*/ 624 h 1248"/>
                <a:gd name="T16" fmla="*/ 681 w 907"/>
                <a:gd name="T17" fmla="*/ 624 h 1248"/>
                <a:gd name="T18" fmla="*/ 624 w 907"/>
                <a:gd name="T19" fmla="*/ 624 h 1248"/>
                <a:gd name="T20" fmla="*/ 624 w 907"/>
                <a:gd name="T21" fmla="*/ 794 h 1248"/>
                <a:gd name="T22" fmla="*/ 567 w 907"/>
                <a:gd name="T23" fmla="*/ 794 h 1248"/>
                <a:gd name="T24" fmla="*/ 567 w 907"/>
                <a:gd name="T25" fmla="*/ 907 h 1248"/>
                <a:gd name="T26" fmla="*/ 510 w 907"/>
                <a:gd name="T27" fmla="*/ 907 h 1248"/>
                <a:gd name="T28" fmla="*/ 510 w 907"/>
                <a:gd name="T29" fmla="*/ 1191 h 1248"/>
                <a:gd name="T30" fmla="*/ 397 w 907"/>
                <a:gd name="T31" fmla="*/ 1191 h 1248"/>
                <a:gd name="T32" fmla="*/ 397 w 907"/>
                <a:gd name="T33" fmla="*/ 1248 h 1248"/>
                <a:gd name="T34" fmla="*/ 284 w 907"/>
                <a:gd name="T35" fmla="*/ 1248 h 1248"/>
                <a:gd name="T36" fmla="*/ 284 w 907"/>
                <a:gd name="T37" fmla="*/ 1191 h 1248"/>
                <a:gd name="T38" fmla="*/ 340 w 907"/>
                <a:gd name="T39" fmla="*/ 1191 h 1248"/>
                <a:gd name="T40" fmla="*/ 340 w 907"/>
                <a:gd name="T41" fmla="*/ 1134 h 1248"/>
                <a:gd name="T42" fmla="*/ 227 w 907"/>
                <a:gd name="T43" fmla="*/ 1134 h 1248"/>
                <a:gd name="T44" fmla="*/ 227 w 907"/>
                <a:gd name="T45" fmla="*/ 1021 h 1248"/>
                <a:gd name="T46" fmla="*/ 57 w 907"/>
                <a:gd name="T47" fmla="*/ 1021 h 1248"/>
                <a:gd name="T48" fmla="*/ 57 w 907"/>
                <a:gd name="T49" fmla="*/ 737 h 1248"/>
                <a:gd name="T50" fmla="*/ 0 w 907"/>
                <a:gd name="T51" fmla="*/ 737 h 1248"/>
                <a:gd name="T52" fmla="*/ 0 w 907"/>
                <a:gd name="T53" fmla="*/ 340 h 1248"/>
                <a:gd name="T54" fmla="*/ 170 w 907"/>
                <a:gd name="T55" fmla="*/ 340 h 1248"/>
                <a:gd name="T56" fmla="*/ 170 w 907"/>
                <a:gd name="T57" fmla="*/ 397 h 1248"/>
                <a:gd name="T58" fmla="*/ 340 w 907"/>
                <a:gd name="T59" fmla="*/ 397 h 1248"/>
                <a:gd name="T60" fmla="*/ 340 w 907"/>
                <a:gd name="T61" fmla="*/ 284 h 1248"/>
                <a:gd name="T62" fmla="*/ 454 w 907"/>
                <a:gd name="T63" fmla="*/ 284 h 1248"/>
                <a:gd name="T64" fmla="*/ 454 w 907"/>
                <a:gd name="T65" fmla="*/ 227 h 1248"/>
                <a:gd name="T66" fmla="*/ 510 w 907"/>
                <a:gd name="T67" fmla="*/ 227 h 1248"/>
                <a:gd name="T68" fmla="*/ 510 w 907"/>
                <a:gd name="T69" fmla="*/ 170 h 1248"/>
                <a:gd name="T70" fmla="*/ 567 w 907"/>
                <a:gd name="T71" fmla="*/ 170 h 1248"/>
                <a:gd name="T72" fmla="*/ 567 w 907"/>
                <a:gd name="T73" fmla="*/ 114 h 1248"/>
                <a:gd name="T74" fmla="*/ 624 w 907"/>
                <a:gd name="T75" fmla="*/ 114 h 1248"/>
                <a:gd name="T76" fmla="*/ 624 w 907"/>
                <a:gd name="T77" fmla="*/ 0 h 1248"/>
                <a:gd name="T78" fmla="*/ 737 w 907"/>
                <a:gd name="T79" fmla="*/ 0 h 1248"/>
                <a:gd name="T80" fmla="*/ 737 w 907"/>
                <a:gd name="T81" fmla="*/ 57 h 1248"/>
                <a:gd name="T82" fmla="*/ 794 w 907"/>
                <a:gd name="T83" fmla="*/ 57 h 1248"/>
                <a:gd name="T84" fmla="*/ 794 w 907"/>
                <a:gd name="T85" fmla="*/ 114 h 1248"/>
                <a:gd name="T86" fmla="*/ 851 w 907"/>
                <a:gd name="T87" fmla="*/ 114 h 1248"/>
                <a:gd name="T88" fmla="*/ 851 w 907"/>
                <a:gd name="T89" fmla="*/ 227 h 1248"/>
                <a:gd name="T90" fmla="*/ 907 w 907"/>
                <a:gd name="T91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7" h="1248">
                  <a:moveTo>
                    <a:pt x="907" y="227"/>
                  </a:moveTo>
                  <a:lnTo>
                    <a:pt x="907" y="284"/>
                  </a:lnTo>
                  <a:lnTo>
                    <a:pt x="851" y="28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4" y="1248"/>
                  </a:lnTo>
                  <a:lnTo>
                    <a:pt x="284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57" y="1021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227"/>
                  </a:lnTo>
                  <a:lnTo>
                    <a:pt x="90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5" name="Freeform 291">
              <a:extLst>
                <a:ext uri="{FF2B5EF4-FFF2-40B4-BE49-F238E27FC236}">
                  <a16:creationId xmlns:a16="http://schemas.microsoft.com/office/drawing/2014/main" id="{AAE58A2B-6446-4B57-832C-EC575D4ED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800"/>
              <a:ext cx="964" cy="680"/>
            </a:xfrm>
            <a:custGeom>
              <a:avLst/>
              <a:gdLst>
                <a:gd name="T0" fmla="*/ 284 w 964"/>
                <a:gd name="T1" fmla="*/ 624 h 680"/>
                <a:gd name="T2" fmla="*/ 454 w 964"/>
                <a:gd name="T3" fmla="*/ 624 h 680"/>
                <a:gd name="T4" fmla="*/ 454 w 964"/>
                <a:gd name="T5" fmla="*/ 567 h 680"/>
                <a:gd name="T6" fmla="*/ 624 w 964"/>
                <a:gd name="T7" fmla="*/ 567 h 680"/>
                <a:gd name="T8" fmla="*/ 624 w 964"/>
                <a:gd name="T9" fmla="*/ 624 h 680"/>
                <a:gd name="T10" fmla="*/ 681 w 964"/>
                <a:gd name="T11" fmla="*/ 624 h 680"/>
                <a:gd name="T12" fmla="*/ 681 w 964"/>
                <a:gd name="T13" fmla="*/ 680 h 680"/>
                <a:gd name="T14" fmla="*/ 794 w 964"/>
                <a:gd name="T15" fmla="*/ 680 h 680"/>
                <a:gd name="T16" fmla="*/ 794 w 964"/>
                <a:gd name="T17" fmla="*/ 624 h 680"/>
                <a:gd name="T18" fmla="*/ 851 w 964"/>
                <a:gd name="T19" fmla="*/ 624 h 680"/>
                <a:gd name="T20" fmla="*/ 851 w 964"/>
                <a:gd name="T21" fmla="*/ 340 h 680"/>
                <a:gd name="T22" fmla="*/ 908 w 964"/>
                <a:gd name="T23" fmla="*/ 340 h 680"/>
                <a:gd name="T24" fmla="*/ 908 w 964"/>
                <a:gd name="T25" fmla="*/ 284 h 680"/>
                <a:gd name="T26" fmla="*/ 964 w 964"/>
                <a:gd name="T27" fmla="*/ 284 h 680"/>
                <a:gd name="T28" fmla="*/ 964 w 964"/>
                <a:gd name="T29" fmla="*/ 113 h 680"/>
                <a:gd name="T30" fmla="*/ 908 w 964"/>
                <a:gd name="T31" fmla="*/ 113 h 680"/>
                <a:gd name="T32" fmla="*/ 908 w 964"/>
                <a:gd name="T33" fmla="*/ 0 h 680"/>
                <a:gd name="T34" fmla="*/ 567 w 964"/>
                <a:gd name="T35" fmla="*/ 0 h 680"/>
                <a:gd name="T36" fmla="*/ 567 w 964"/>
                <a:gd name="T37" fmla="*/ 57 h 680"/>
                <a:gd name="T38" fmla="*/ 454 w 964"/>
                <a:gd name="T39" fmla="*/ 57 h 680"/>
                <a:gd name="T40" fmla="*/ 454 w 964"/>
                <a:gd name="T41" fmla="*/ 170 h 680"/>
                <a:gd name="T42" fmla="*/ 397 w 964"/>
                <a:gd name="T43" fmla="*/ 170 h 680"/>
                <a:gd name="T44" fmla="*/ 397 w 964"/>
                <a:gd name="T45" fmla="*/ 113 h 680"/>
                <a:gd name="T46" fmla="*/ 284 w 964"/>
                <a:gd name="T47" fmla="*/ 113 h 680"/>
                <a:gd name="T48" fmla="*/ 284 w 964"/>
                <a:gd name="T49" fmla="*/ 0 h 680"/>
                <a:gd name="T50" fmla="*/ 227 w 964"/>
                <a:gd name="T51" fmla="*/ 0 h 680"/>
                <a:gd name="T52" fmla="*/ 227 w 964"/>
                <a:gd name="T53" fmla="*/ 113 h 680"/>
                <a:gd name="T54" fmla="*/ 114 w 964"/>
                <a:gd name="T55" fmla="*/ 113 h 680"/>
                <a:gd name="T56" fmla="*/ 57 w 964"/>
                <a:gd name="T57" fmla="*/ 113 h 680"/>
                <a:gd name="T58" fmla="*/ 57 w 964"/>
                <a:gd name="T59" fmla="*/ 170 h 680"/>
                <a:gd name="T60" fmla="*/ 0 w 964"/>
                <a:gd name="T61" fmla="*/ 170 h 680"/>
                <a:gd name="T62" fmla="*/ 0 w 964"/>
                <a:gd name="T63" fmla="*/ 227 h 680"/>
                <a:gd name="T64" fmla="*/ 57 w 964"/>
                <a:gd name="T65" fmla="*/ 227 h 680"/>
                <a:gd name="T66" fmla="*/ 57 w 964"/>
                <a:gd name="T67" fmla="*/ 397 h 680"/>
                <a:gd name="T68" fmla="*/ 341 w 964"/>
                <a:gd name="T69" fmla="*/ 397 h 680"/>
                <a:gd name="T70" fmla="*/ 341 w 964"/>
                <a:gd name="T71" fmla="*/ 567 h 680"/>
                <a:gd name="T72" fmla="*/ 284 w 964"/>
                <a:gd name="T73" fmla="*/ 567 h 680"/>
                <a:gd name="T74" fmla="*/ 284 w 964"/>
                <a:gd name="T75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680">
                  <a:moveTo>
                    <a:pt x="284" y="624"/>
                  </a:move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284"/>
                  </a:lnTo>
                  <a:lnTo>
                    <a:pt x="964" y="284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6" name="Freeform 292">
              <a:extLst>
                <a:ext uri="{FF2B5EF4-FFF2-40B4-BE49-F238E27FC236}">
                  <a16:creationId xmlns:a16="http://schemas.microsoft.com/office/drawing/2014/main" id="{FC256752-7B50-4400-B4E4-C06F19B1E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90"/>
              <a:ext cx="2495" cy="1701"/>
            </a:xfrm>
            <a:custGeom>
              <a:avLst/>
              <a:gdLst>
                <a:gd name="T0" fmla="*/ 2381 w 2495"/>
                <a:gd name="T1" fmla="*/ 453 h 1701"/>
                <a:gd name="T2" fmla="*/ 2438 w 2495"/>
                <a:gd name="T3" fmla="*/ 397 h 1701"/>
                <a:gd name="T4" fmla="*/ 2495 w 2495"/>
                <a:gd name="T5" fmla="*/ 283 h 1701"/>
                <a:gd name="T6" fmla="*/ 2438 w 2495"/>
                <a:gd name="T7" fmla="*/ 227 h 1701"/>
                <a:gd name="T8" fmla="*/ 2381 w 2495"/>
                <a:gd name="T9" fmla="*/ 170 h 1701"/>
                <a:gd name="T10" fmla="*/ 2268 w 2495"/>
                <a:gd name="T11" fmla="*/ 340 h 1701"/>
                <a:gd name="T12" fmla="*/ 2211 w 2495"/>
                <a:gd name="T13" fmla="*/ 453 h 1701"/>
                <a:gd name="T14" fmla="*/ 2098 w 2495"/>
                <a:gd name="T15" fmla="*/ 397 h 1701"/>
                <a:gd name="T16" fmla="*/ 2041 w 2495"/>
                <a:gd name="T17" fmla="*/ 340 h 1701"/>
                <a:gd name="T18" fmla="*/ 1985 w 2495"/>
                <a:gd name="T19" fmla="*/ 397 h 1701"/>
                <a:gd name="T20" fmla="*/ 1871 w 2495"/>
                <a:gd name="T21" fmla="*/ 227 h 1701"/>
                <a:gd name="T22" fmla="*/ 1701 w 2495"/>
                <a:gd name="T23" fmla="*/ 170 h 1701"/>
                <a:gd name="T24" fmla="*/ 1588 w 2495"/>
                <a:gd name="T25" fmla="*/ 113 h 1701"/>
                <a:gd name="T26" fmla="*/ 1474 w 2495"/>
                <a:gd name="T27" fmla="*/ 170 h 1701"/>
                <a:gd name="T28" fmla="*/ 1418 w 2495"/>
                <a:gd name="T29" fmla="*/ 0 h 1701"/>
                <a:gd name="T30" fmla="*/ 1361 w 2495"/>
                <a:gd name="T31" fmla="*/ 56 h 1701"/>
                <a:gd name="T32" fmla="*/ 1304 w 2495"/>
                <a:gd name="T33" fmla="*/ 170 h 1701"/>
                <a:gd name="T34" fmla="*/ 1247 w 2495"/>
                <a:gd name="T35" fmla="*/ 283 h 1701"/>
                <a:gd name="T36" fmla="*/ 1077 w 2495"/>
                <a:gd name="T37" fmla="*/ 397 h 1701"/>
                <a:gd name="T38" fmla="*/ 1021 w 2495"/>
                <a:gd name="T39" fmla="*/ 453 h 1701"/>
                <a:gd name="T40" fmla="*/ 850 w 2495"/>
                <a:gd name="T41" fmla="*/ 397 h 1701"/>
                <a:gd name="T42" fmla="*/ 737 w 2495"/>
                <a:gd name="T43" fmla="*/ 340 h 1701"/>
                <a:gd name="T44" fmla="*/ 624 w 2495"/>
                <a:gd name="T45" fmla="*/ 283 h 1701"/>
                <a:gd name="T46" fmla="*/ 170 w 2495"/>
                <a:gd name="T47" fmla="*/ 340 h 1701"/>
                <a:gd name="T48" fmla="*/ 113 w 2495"/>
                <a:gd name="T49" fmla="*/ 397 h 1701"/>
                <a:gd name="T50" fmla="*/ 57 w 2495"/>
                <a:gd name="T51" fmla="*/ 453 h 1701"/>
                <a:gd name="T52" fmla="*/ 0 w 2495"/>
                <a:gd name="T53" fmla="*/ 623 h 1701"/>
                <a:gd name="T54" fmla="*/ 57 w 2495"/>
                <a:gd name="T55" fmla="*/ 794 h 1701"/>
                <a:gd name="T56" fmla="*/ 170 w 2495"/>
                <a:gd name="T57" fmla="*/ 850 h 1701"/>
                <a:gd name="T58" fmla="*/ 227 w 2495"/>
                <a:gd name="T59" fmla="*/ 907 h 1701"/>
                <a:gd name="T60" fmla="*/ 340 w 2495"/>
                <a:gd name="T61" fmla="*/ 850 h 1701"/>
                <a:gd name="T62" fmla="*/ 567 w 2495"/>
                <a:gd name="T63" fmla="*/ 907 h 1701"/>
                <a:gd name="T64" fmla="*/ 680 w 2495"/>
                <a:gd name="T65" fmla="*/ 964 h 1701"/>
                <a:gd name="T66" fmla="*/ 794 w 2495"/>
                <a:gd name="T67" fmla="*/ 1020 h 1701"/>
                <a:gd name="T68" fmla="*/ 850 w 2495"/>
                <a:gd name="T69" fmla="*/ 1077 h 1701"/>
                <a:gd name="T70" fmla="*/ 964 w 2495"/>
                <a:gd name="T71" fmla="*/ 1190 h 1701"/>
                <a:gd name="T72" fmla="*/ 1077 w 2495"/>
                <a:gd name="T73" fmla="*/ 1247 h 1701"/>
                <a:gd name="T74" fmla="*/ 1247 w 2495"/>
                <a:gd name="T75" fmla="*/ 1190 h 1701"/>
                <a:gd name="T76" fmla="*/ 1304 w 2495"/>
                <a:gd name="T77" fmla="*/ 1077 h 1701"/>
                <a:gd name="T78" fmla="*/ 1474 w 2495"/>
                <a:gd name="T79" fmla="*/ 1020 h 1701"/>
                <a:gd name="T80" fmla="*/ 1588 w 2495"/>
                <a:gd name="T81" fmla="*/ 1077 h 1701"/>
                <a:gd name="T82" fmla="*/ 1644 w 2495"/>
                <a:gd name="T83" fmla="*/ 1190 h 1701"/>
                <a:gd name="T84" fmla="*/ 1531 w 2495"/>
                <a:gd name="T85" fmla="*/ 1417 h 1701"/>
                <a:gd name="T86" fmla="*/ 1474 w 2495"/>
                <a:gd name="T87" fmla="*/ 1474 h 1701"/>
                <a:gd name="T88" fmla="*/ 1531 w 2495"/>
                <a:gd name="T89" fmla="*/ 1531 h 1701"/>
                <a:gd name="T90" fmla="*/ 1588 w 2495"/>
                <a:gd name="T91" fmla="*/ 1644 h 1701"/>
                <a:gd name="T92" fmla="*/ 1644 w 2495"/>
                <a:gd name="T93" fmla="*/ 1701 h 1701"/>
                <a:gd name="T94" fmla="*/ 1814 w 2495"/>
                <a:gd name="T95" fmla="*/ 1361 h 1701"/>
                <a:gd name="T96" fmla="*/ 1871 w 2495"/>
                <a:gd name="T97" fmla="*/ 1304 h 1701"/>
                <a:gd name="T98" fmla="*/ 1928 w 2495"/>
                <a:gd name="T99" fmla="*/ 1247 h 1701"/>
                <a:gd name="T100" fmla="*/ 1985 w 2495"/>
                <a:gd name="T101" fmla="*/ 1190 h 1701"/>
                <a:gd name="T102" fmla="*/ 2041 w 2495"/>
                <a:gd name="T103" fmla="*/ 1134 h 1701"/>
                <a:gd name="T104" fmla="*/ 1928 w 2495"/>
                <a:gd name="T105" fmla="*/ 1077 h 1701"/>
                <a:gd name="T106" fmla="*/ 1985 w 2495"/>
                <a:gd name="T107" fmla="*/ 907 h 1701"/>
                <a:gd name="T108" fmla="*/ 1701 w 2495"/>
                <a:gd name="T109" fmla="*/ 737 h 1701"/>
                <a:gd name="T110" fmla="*/ 1644 w 2495"/>
                <a:gd name="T111" fmla="*/ 680 h 1701"/>
                <a:gd name="T112" fmla="*/ 1701 w 2495"/>
                <a:gd name="T113" fmla="*/ 623 h 1701"/>
                <a:gd name="T114" fmla="*/ 1871 w 2495"/>
                <a:gd name="T115" fmla="*/ 510 h 1701"/>
                <a:gd name="T116" fmla="*/ 1928 w 2495"/>
                <a:gd name="T117" fmla="*/ 623 h 1701"/>
                <a:gd name="T118" fmla="*/ 2041 w 2495"/>
                <a:gd name="T119" fmla="*/ 680 h 1701"/>
                <a:gd name="T120" fmla="*/ 2098 w 2495"/>
                <a:gd name="T121" fmla="*/ 567 h 1701"/>
                <a:gd name="T122" fmla="*/ 2211 w 2495"/>
                <a:gd name="T123" fmla="*/ 51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95" h="1701">
                  <a:moveTo>
                    <a:pt x="2381" y="510"/>
                  </a:moveTo>
                  <a:lnTo>
                    <a:pt x="2381" y="453"/>
                  </a:lnTo>
                  <a:lnTo>
                    <a:pt x="2438" y="453"/>
                  </a:lnTo>
                  <a:lnTo>
                    <a:pt x="2438" y="397"/>
                  </a:lnTo>
                  <a:lnTo>
                    <a:pt x="2495" y="397"/>
                  </a:lnTo>
                  <a:lnTo>
                    <a:pt x="2495" y="283"/>
                  </a:lnTo>
                  <a:lnTo>
                    <a:pt x="2438" y="283"/>
                  </a:lnTo>
                  <a:lnTo>
                    <a:pt x="2438" y="227"/>
                  </a:lnTo>
                  <a:lnTo>
                    <a:pt x="2381" y="227"/>
                  </a:lnTo>
                  <a:lnTo>
                    <a:pt x="2381" y="170"/>
                  </a:lnTo>
                  <a:lnTo>
                    <a:pt x="2268" y="170"/>
                  </a:lnTo>
                  <a:lnTo>
                    <a:pt x="2268" y="340"/>
                  </a:lnTo>
                  <a:lnTo>
                    <a:pt x="2211" y="340"/>
                  </a:lnTo>
                  <a:lnTo>
                    <a:pt x="2211" y="453"/>
                  </a:lnTo>
                  <a:lnTo>
                    <a:pt x="2098" y="453"/>
                  </a:lnTo>
                  <a:lnTo>
                    <a:pt x="2098" y="397"/>
                  </a:lnTo>
                  <a:lnTo>
                    <a:pt x="2041" y="397"/>
                  </a:lnTo>
                  <a:lnTo>
                    <a:pt x="2041" y="340"/>
                  </a:lnTo>
                  <a:lnTo>
                    <a:pt x="1985" y="340"/>
                  </a:lnTo>
                  <a:lnTo>
                    <a:pt x="1985" y="397"/>
                  </a:lnTo>
                  <a:lnTo>
                    <a:pt x="1871" y="397"/>
                  </a:lnTo>
                  <a:lnTo>
                    <a:pt x="1871" y="227"/>
                  </a:lnTo>
                  <a:lnTo>
                    <a:pt x="1871" y="170"/>
                  </a:lnTo>
                  <a:lnTo>
                    <a:pt x="1701" y="170"/>
                  </a:lnTo>
                  <a:lnTo>
                    <a:pt x="1701" y="113"/>
                  </a:lnTo>
                  <a:lnTo>
                    <a:pt x="1588" y="113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0"/>
                  </a:lnTo>
                  <a:lnTo>
                    <a:pt x="1418" y="0"/>
                  </a:lnTo>
                  <a:lnTo>
                    <a:pt x="1418" y="56"/>
                  </a:lnTo>
                  <a:lnTo>
                    <a:pt x="1361" y="56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3"/>
                  </a:lnTo>
                  <a:lnTo>
                    <a:pt x="1247" y="283"/>
                  </a:lnTo>
                  <a:lnTo>
                    <a:pt x="1247" y="397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850" y="453"/>
                  </a:lnTo>
                  <a:lnTo>
                    <a:pt x="850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850" y="1020"/>
                  </a:lnTo>
                  <a:lnTo>
                    <a:pt x="850" y="1077"/>
                  </a:lnTo>
                  <a:lnTo>
                    <a:pt x="964" y="1077"/>
                  </a:lnTo>
                  <a:lnTo>
                    <a:pt x="964" y="1190"/>
                  </a:lnTo>
                  <a:lnTo>
                    <a:pt x="1077" y="1190"/>
                  </a:lnTo>
                  <a:lnTo>
                    <a:pt x="1077" y="1247"/>
                  </a:lnTo>
                  <a:lnTo>
                    <a:pt x="1247" y="1247"/>
                  </a:lnTo>
                  <a:lnTo>
                    <a:pt x="1247" y="1190"/>
                  </a:lnTo>
                  <a:lnTo>
                    <a:pt x="1304" y="1190"/>
                  </a:lnTo>
                  <a:lnTo>
                    <a:pt x="1304" y="1077"/>
                  </a:lnTo>
                  <a:lnTo>
                    <a:pt x="1474" y="1077"/>
                  </a:lnTo>
                  <a:lnTo>
                    <a:pt x="1474" y="1020"/>
                  </a:lnTo>
                  <a:lnTo>
                    <a:pt x="1588" y="1020"/>
                  </a:lnTo>
                  <a:lnTo>
                    <a:pt x="1588" y="1077"/>
                  </a:lnTo>
                  <a:lnTo>
                    <a:pt x="1644" y="1077"/>
                  </a:lnTo>
                  <a:lnTo>
                    <a:pt x="1644" y="1190"/>
                  </a:lnTo>
                  <a:lnTo>
                    <a:pt x="1531" y="1190"/>
                  </a:lnTo>
                  <a:lnTo>
                    <a:pt x="1531" y="1417"/>
                  </a:lnTo>
                  <a:lnTo>
                    <a:pt x="1474" y="1417"/>
                  </a:lnTo>
                  <a:lnTo>
                    <a:pt x="1474" y="1474"/>
                  </a:lnTo>
                  <a:lnTo>
                    <a:pt x="1531" y="1474"/>
                  </a:lnTo>
                  <a:lnTo>
                    <a:pt x="1531" y="1531"/>
                  </a:lnTo>
                  <a:lnTo>
                    <a:pt x="1588" y="1531"/>
                  </a:lnTo>
                  <a:lnTo>
                    <a:pt x="1588" y="1644"/>
                  </a:lnTo>
                  <a:lnTo>
                    <a:pt x="1644" y="1644"/>
                  </a:lnTo>
                  <a:lnTo>
                    <a:pt x="1644" y="1701"/>
                  </a:lnTo>
                  <a:lnTo>
                    <a:pt x="1814" y="1701"/>
                  </a:lnTo>
                  <a:lnTo>
                    <a:pt x="1814" y="1361"/>
                  </a:lnTo>
                  <a:lnTo>
                    <a:pt x="1871" y="1361"/>
                  </a:lnTo>
                  <a:lnTo>
                    <a:pt x="1871" y="1304"/>
                  </a:lnTo>
                  <a:lnTo>
                    <a:pt x="1928" y="1304"/>
                  </a:lnTo>
                  <a:lnTo>
                    <a:pt x="1928" y="1247"/>
                  </a:lnTo>
                  <a:lnTo>
                    <a:pt x="1985" y="1247"/>
                  </a:lnTo>
                  <a:lnTo>
                    <a:pt x="1985" y="1190"/>
                  </a:lnTo>
                  <a:lnTo>
                    <a:pt x="2041" y="1190"/>
                  </a:lnTo>
                  <a:lnTo>
                    <a:pt x="2041" y="1134"/>
                  </a:lnTo>
                  <a:lnTo>
                    <a:pt x="1928" y="1134"/>
                  </a:lnTo>
                  <a:lnTo>
                    <a:pt x="1928" y="1077"/>
                  </a:lnTo>
                  <a:lnTo>
                    <a:pt x="1985" y="1077"/>
                  </a:lnTo>
                  <a:lnTo>
                    <a:pt x="1985" y="907"/>
                  </a:lnTo>
                  <a:lnTo>
                    <a:pt x="1701" y="907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680"/>
                  </a:lnTo>
                  <a:lnTo>
                    <a:pt x="1701" y="680"/>
                  </a:lnTo>
                  <a:lnTo>
                    <a:pt x="1701" y="623"/>
                  </a:lnTo>
                  <a:lnTo>
                    <a:pt x="1871" y="623"/>
                  </a:lnTo>
                  <a:lnTo>
                    <a:pt x="1871" y="510"/>
                  </a:lnTo>
                  <a:lnTo>
                    <a:pt x="1928" y="510"/>
                  </a:lnTo>
                  <a:lnTo>
                    <a:pt x="1928" y="623"/>
                  </a:lnTo>
                  <a:lnTo>
                    <a:pt x="2041" y="623"/>
                  </a:lnTo>
                  <a:lnTo>
                    <a:pt x="2041" y="680"/>
                  </a:lnTo>
                  <a:lnTo>
                    <a:pt x="2098" y="680"/>
                  </a:lnTo>
                  <a:lnTo>
                    <a:pt x="2098" y="567"/>
                  </a:lnTo>
                  <a:lnTo>
                    <a:pt x="2211" y="567"/>
                  </a:lnTo>
                  <a:lnTo>
                    <a:pt x="2211" y="510"/>
                  </a:lnTo>
                  <a:lnTo>
                    <a:pt x="2381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7" name="Freeform 293">
              <a:extLst>
                <a:ext uri="{FF2B5EF4-FFF2-40B4-BE49-F238E27FC236}">
                  <a16:creationId xmlns:a16="http://schemas.microsoft.com/office/drawing/2014/main" id="{18F19245-B1B5-439E-98E5-45CB46077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1254"/>
              <a:ext cx="1134" cy="850"/>
            </a:xfrm>
            <a:custGeom>
              <a:avLst/>
              <a:gdLst>
                <a:gd name="T0" fmla="*/ 57 w 1134"/>
                <a:gd name="T1" fmla="*/ 283 h 850"/>
                <a:gd name="T2" fmla="*/ 57 w 1134"/>
                <a:gd name="T3" fmla="*/ 397 h 850"/>
                <a:gd name="T4" fmla="*/ 0 w 1134"/>
                <a:gd name="T5" fmla="*/ 397 h 850"/>
                <a:gd name="T6" fmla="*/ 0 w 1134"/>
                <a:gd name="T7" fmla="*/ 567 h 850"/>
                <a:gd name="T8" fmla="*/ 170 w 1134"/>
                <a:gd name="T9" fmla="*/ 567 h 850"/>
                <a:gd name="T10" fmla="*/ 170 w 1134"/>
                <a:gd name="T11" fmla="*/ 737 h 850"/>
                <a:gd name="T12" fmla="*/ 227 w 1134"/>
                <a:gd name="T13" fmla="*/ 737 h 850"/>
                <a:gd name="T14" fmla="*/ 227 w 1134"/>
                <a:gd name="T15" fmla="*/ 793 h 850"/>
                <a:gd name="T16" fmla="*/ 397 w 1134"/>
                <a:gd name="T17" fmla="*/ 793 h 850"/>
                <a:gd name="T18" fmla="*/ 397 w 1134"/>
                <a:gd name="T19" fmla="*/ 850 h 850"/>
                <a:gd name="T20" fmla="*/ 567 w 1134"/>
                <a:gd name="T21" fmla="*/ 850 h 850"/>
                <a:gd name="T22" fmla="*/ 567 w 1134"/>
                <a:gd name="T23" fmla="*/ 737 h 850"/>
                <a:gd name="T24" fmla="*/ 681 w 1134"/>
                <a:gd name="T25" fmla="*/ 737 h 850"/>
                <a:gd name="T26" fmla="*/ 681 w 1134"/>
                <a:gd name="T27" fmla="*/ 680 h 850"/>
                <a:gd name="T28" fmla="*/ 737 w 1134"/>
                <a:gd name="T29" fmla="*/ 680 h 850"/>
                <a:gd name="T30" fmla="*/ 737 w 1134"/>
                <a:gd name="T31" fmla="*/ 623 h 850"/>
                <a:gd name="T32" fmla="*/ 794 w 1134"/>
                <a:gd name="T33" fmla="*/ 623 h 850"/>
                <a:gd name="T34" fmla="*/ 794 w 1134"/>
                <a:gd name="T35" fmla="*/ 567 h 850"/>
                <a:gd name="T36" fmla="*/ 851 w 1134"/>
                <a:gd name="T37" fmla="*/ 567 h 850"/>
                <a:gd name="T38" fmla="*/ 851 w 1134"/>
                <a:gd name="T39" fmla="*/ 453 h 850"/>
                <a:gd name="T40" fmla="*/ 1021 w 1134"/>
                <a:gd name="T41" fmla="*/ 453 h 850"/>
                <a:gd name="T42" fmla="*/ 1021 w 1134"/>
                <a:gd name="T43" fmla="*/ 226 h 850"/>
                <a:gd name="T44" fmla="*/ 1134 w 1134"/>
                <a:gd name="T45" fmla="*/ 226 h 850"/>
                <a:gd name="T46" fmla="*/ 1134 w 1134"/>
                <a:gd name="T47" fmla="*/ 113 h 850"/>
                <a:gd name="T48" fmla="*/ 1078 w 1134"/>
                <a:gd name="T49" fmla="*/ 113 h 850"/>
                <a:gd name="T50" fmla="*/ 1078 w 1134"/>
                <a:gd name="T51" fmla="*/ 56 h 850"/>
                <a:gd name="T52" fmla="*/ 964 w 1134"/>
                <a:gd name="T53" fmla="*/ 56 h 850"/>
                <a:gd name="T54" fmla="*/ 964 w 1134"/>
                <a:gd name="T55" fmla="*/ 113 h 850"/>
                <a:gd name="T56" fmla="*/ 794 w 1134"/>
                <a:gd name="T57" fmla="*/ 113 h 850"/>
                <a:gd name="T58" fmla="*/ 794 w 1134"/>
                <a:gd name="T59" fmla="*/ 226 h 850"/>
                <a:gd name="T60" fmla="*/ 737 w 1134"/>
                <a:gd name="T61" fmla="*/ 226 h 850"/>
                <a:gd name="T62" fmla="*/ 737 w 1134"/>
                <a:gd name="T63" fmla="*/ 283 h 850"/>
                <a:gd name="T64" fmla="*/ 567 w 1134"/>
                <a:gd name="T65" fmla="*/ 283 h 850"/>
                <a:gd name="T66" fmla="*/ 567 w 1134"/>
                <a:gd name="T67" fmla="*/ 226 h 850"/>
                <a:gd name="T68" fmla="*/ 454 w 1134"/>
                <a:gd name="T69" fmla="*/ 226 h 850"/>
                <a:gd name="T70" fmla="*/ 454 w 1134"/>
                <a:gd name="T71" fmla="*/ 113 h 850"/>
                <a:gd name="T72" fmla="*/ 340 w 1134"/>
                <a:gd name="T73" fmla="*/ 113 h 850"/>
                <a:gd name="T74" fmla="*/ 340 w 1134"/>
                <a:gd name="T75" fmla="*/ 56 h 850"/>
                <a:gd name="T76" fmla="*/ 284 w 1134"/>
                <a:gd name="T77" fmla="*/ 56 h 850"/>
                <a:gd name="T78" fmla="*/ 284 w 1134"/>
                <a:gd name="T79" fmla="*/ 0 h 850"/>
                <a:gd name="T80" fmla="*/ 170 w 1134"/>
                <a:gd name="T81" fmla="*/ 0 h 850"/>
                <a:gd name="T82" fmla="*/ 170 w 1134"/>
                <a:gd name="T83" fmla="*/ 113 h 850"/>
                <a:gd name="T84" fmla="*/ 227 w 1134"/>
                <a:gd name="T85" fmla="*/ 113 h 850"/>
                <a:gd name="T86" fmla="*/ 227 w 1134"/>
                <a:gd name="T87" fmla="*/ 170 h 850"/>
                <a:gd name="T88" fmla="*/ 170 w 1134"/>
                <a:gd name="T89" fmla="*/ 170 h 850"/>
                <a:gd name="T90" fmla="*/ 170 w 1134"/>
                <a:gd name="T91" fmla="*/ 283 h 850"/>
                <a:gd name="T92" fmla="*/ 57 w 1134"/>
                <a:gd name="T9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4" h="850">
                  <a:moveTo>
                    <a:pt x="57" y="283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567" y="850"/>
                  </a:lnTo>
                  <a:lnTo>
                    <a:pt x="567" y="737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453"/>
                  </a:lnTo>
                  <a:lnTo>
                    <a:pt x="1021" y="453"/>
                  </a:lnTo>
                  <a:lnTo>
                    <a:pt x="1021" y="226"/>
                  </a:lnTo>
                  <a:lnTo>
                    <a:pt x="1134" y="226"/>
                  </a:lnTo>
                  <a:lnTo>
                    <a:pt x="1134" y="113"/>
                  </a:lnTo>
                  <a:lnTo>
                    <a:pt x="1078" y="113"/>
                  </a:lnTo>
                  <a:lnTo>
                    <a:pt x="1078" y="56"/>
                  </a:lnTo>
                  <a:lnTo>
                    <a:pt x="964" y="56"/>
                  </a:lnTo>
                  <a:lnTo>
                    <a:pt x="964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8" name="Freeform 294">
              <a:extLst>
                <a:ext uri="{FF2B5EF4-FFF2-40B4-BE49-F238E27FC236}">
                  <a16:creationId xmlns:a16="http://schemas.microsoft.com/office/drawing/2014/main" id="{CA1CA845-ED01-48B7-84E8-1E915678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20"/>
              <a:ext cx="623" cy="1134"/>
            </a:xfrm>
            <a:custGeom>
              <a:avLst/>
              <a:gdLst>
                <a:gd name="T0" fmla="*/ 0 w 623"/>
                <a:gd name="T1" fmla="*/ 1020 h 1134"/>
                <a:gd name="T2" fmla="*/ 113 w 623"/>
                <a:gd name="T3" fmla="*/ 1020 h 1134"/>
                <a:gd name="T4" fmla="*/ 113 w 623"/>
                <a:gd name="T5" fmla="*/ 1077 h 1134"/>
                <a:gd name="T6" fmla="*/ 228 w 623"/>
                <a:gd name="T7" fmla="*/ 1077 h 1134"/>
                <a:gd name="T8" fmla="*/ 227 w 623"/>
                <a:gd name="T9" fmla="*/ 1134 h 1134"/>
                <a:gd name="T10" fmla="*/ 397 w 623"/>
                <a:gd name="T11" fmla="*/ 1134 h 1134"/>
                <a:gd name="T12" fmla="*/ 397 w 623"/>
                <a:gd name="T13" fmla="*/ 1077 h 1134"/>
                <a:gd name="T14" fmla="*/ 397 w 623"/>
                <a:gd name="T15" fmla="*/ 793 h 1134"/>
                <a:gd name="T16" fmla="*/ 340 w 623"/>
                <a:gd name="T17" fmla="*/ 793 h 1134"/>
                <a:gd name="T18" fmla="*/ 340 w 623"/>
                <a:gd name="T19" fmla="*/ 623 h 1134"/>
                <a:gd name="T20" fmla="*/ 397 w 623"/>
                <a:gd name="T21" fmla="*/ 623 h 1134"/>
                <a:gd name="T22" fmla="*/ 397 w 623"/>
                <a:gd name="T23" fmla="*/ 567 h 1134"/>
                <a:gd name="T24" fmla="*/ 453 w 623"/>
                <a:gd name="T25" fmla="*/ 567 h 1134"/>
                <a:gd name="T26" fmla="*/ 453 w 623"/>
                <a:gd name="T27" fmla="*/ 510 h 1134"/>
                <a:gd name="T28" fmla="*/ 510 w 623"/>
                <a:gd name="T29" fmla="*/ 510 h 1134"/>
                <a:gd name="T30" fmla="*/ 510 w 623"/>
                <a:gd name="T31" fmla="*/ 453 h 1134"/>
                <a:gd name="T32" fmla="*/ 623 w 623"/>
                <a:gd name="T33" fmla="*/ 453 h 1134"/>
                <a:gd name="T34" fmla="*/ 623 w 623"/>
                <a:gd name="T35" fmla="*/ 283 h 1134"/>
                <a:gd name="T36" fmla="*/ 510 w 623"/>
                <a:gd name="T37" fmla="*/ 283 h 1134"/>
                <a:gd name="T38" fmla="*/ 510 w 623"/>
                <a:gd name="T39" fmla="*/ 226 h 1134"/>
                <a:gd name="T40" fmla="*/ 453 w 623"/>
                <a:gd name="T41" fmla="*/ 226 h 1134"/>
                <a:gd name="T42" fmla="*/ 453 w 623"/>
                <a:gd name="T43" fmla="*/ 56 h 1134"/>
                <a:gd name="T44" fmla="*/ 340 w 623"/>
                <a:gd name="T45" fmla="*/ 56 h 1134"/>
                <a:gd name="T46" fmla="*/ 340 w 623"/>
                <a:gd name="T47" fmla="*/ 0 h 1134"/>
                <a:gd name="T48" fmla="*/ 283 w 623"/>
                <a:gd name="T49" fmla="*/ 0 h 1134"/>
                <a:gd name="T50" fmla="*/ 283 w 623"/>
                <a:gd name="T51" fmla="*/ 283 h 1134"/>
                <a:gd name="T52" fmla="*/ 170 w 623"/>
                <a:gd name="T53" fmla="*/ 283 h 1134"/>
                <a:gd name="T54" fmla="*/ 170 w 623"/>
                <a:gd name="T55" fmla="*/ 397 h 1134"/>
                <a:gd name="T56" fmla="*/ 227 w 623"/>
                <a:gd name="T57" fmla="*/ 397 h 1134"/>
                <a:gd name="T58" fmla="*/ 227 w 623"/>
                <a:gd name="T59" fmla="*/ 510 h 1134"/>
                <a:gd name="T60" fmla="*/ 113 w 623"/>
                <a:gd name="T61" fmla="*/ 510 h 1134"/>
                <a:gd name="T62" fmla="*/ 113 w 623"/>
                <a:gd name="T63" fmla="*/ 567 h 1134"/>
                <a:gd name="T64" fmla="*/ 56 w 623"/>
                <a:gd name="T65" fmla="*/ 567 h 1134"/>
                <a:gd name="T66" fmla="*/ 56 w 623"/>
                <a:gd name="T67" fmla="*/ 680 h 1134"/>
                <a:gd name="T68" fmla="*/ 0 w 623"/>
                <a:gd name="T69" fmla="*/ 680 h 1134"/>
                <a:gd name="T70" fmla="*/ 0 w 623"/>
                <a:gd name="T71" fmla="*/ 793 h 1134"/>
                <a:gd name="T72" fmla="*/ 56 w 623"/>
                <a:gd name="T73" fmla="*/ 793 h 1134"/>
                <a:gd name="T74" fmla="*/ 56 w 623"/>
                <a:gd name="T75" fmla="*/ 907 h 1134"/>
                <a:gd name="T76" fmla="*/ 0 w 623"/>
                <a:gd name="T77" fmla="*/ 907 h 1134"/>
                <a:gd name="T78" fmla="*/ 0 w 623"/>
                <a:gd name="T79" fmla="*/ 102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3" h="1134">
                  <a:moveTo>
                    <a:pt x="0" y="1020"/>
                  </a:moveTo>
                  <a:lnTo>
                    <a:pt x="113" y="1020"/>
                  </a:lnTo>
                  <a:lnTo>
                    <a:pt x="113" y="1077"/>
                  </a:lnTo>
                  <a:lnTo>
                    <a:pt x="228" y="1077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397" y="793"/>
                  </a:lnTo>
                  <a:lnTo>
                    <a:pt x="340" y="793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453" y="226"/>
                  </a:lnTo>
                  <a:lnTo>
                    <a:pt x="45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4092BE2D-EFEC-46FC-9D9C-E3CF0F470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161"/>
              <a:ext cx="567" cy="624"/>
            </a:xfrm>
            <a:custGeom>
              <a:avLst/>
              <a:gdLst>
                <a:gd name="T0" fmla="*/ 56 w 567"/>
                <a:gd name="T1" fmla="*/ 0 h 624"/>
                <a:gd name="T2" fmla="*/ 56 w 567"/>
                <a:gd name="T3" fmla="*/ 57 h 624"/>
                <a:gd name="T4" fmla="*/ 0 w 567"/>
                <a:gd name="T5" fmla="*/ 57 h 624"/>
                <a:gd name="T6" fmla="*/ 0 w 567"/>
                <a:gd name="T7" fmla="*/ 113 h 624"/>
                <a:gd name="T8" fmla="*/ 56 w 567"/>
                <a:gd name="T9" fmla="*/ 113 h 624"/>
                <a:gd name="T10" fmla="*/ 56 w 567"/>
                <a:gd name="T11" fmla="*/ 510 h 624"/>
                <a:gd name="T12" fmla="*/ 113 w 567"/>
                <a:gd name="T13" fmla="*/ 510 h 624"/>
                <a:gd name="T14" fmla="*/ 113 w 567"/>
                <a:gd name="T15" fmla="*/ 624 h 624"/>
                <a:gd name="T16" fmla="*/ 340 w 567"/>
                <a:gd name="T17" fmla="*/ 624 h 624"/>
                <a:gd name="T18" fmla="*/ 340 w 567"/>
                <a:gd name="T19" fmla="*/ 567 h 624"/>
                <a:gd name="T20" fmla="*/ 567 w 567"/>
                <a:gd name="T21" fmla="*/ 567 h 624"/>
                <a:gd name="T22" fmla="*/ 567 w 567"/>
                <a:gd name="T23" fmla="*/ 453 h 624"/>
                <a:gd name="T24" fmla="*/ 453 w 567"/>
                <a:gd name="T25" fmla="*/ 453 h 624"/>
                <a:gd name="T26" fmla="*/ 453 w 567"/>
                <a:gd name="T27" fmla="*/ 283 h 624"/>
                <a:gd name="T28" fmla="*/ 340 w 567"/>
                <a:gd name="T29" fmla="*/ 283 h 624"/>
                <a:gd name="T30" fmla="*/ 340 w 567"/>
                <a:gd name="T31" fmla="*/ 170 h 624"/>
                <a:gd name="T32" fmla="*/ 283 w 567"/>
                <a:gd name="T33" fmla="*/ 170 h 624"/>
                <a:gd name="T34" fmla="*/ 283 w 567"/>
                <a:gd name="T35" fmla="*/ 113 h 624"/>
                <a:gd name="T36" fmla="*/ 227 w 567"/>
                <a:gd name="T37" fmla="*/ 113 h 624"/>
                <a:gd name="T38" fmla="*/ 227 w 567"/>
                <a:gd name="T39" fmla="*/ 57 h 624"/>
                <a:gd name="T40" fmla="*/ 113 w 567"/>
                <a:gd name="T41" fmla="*/ 57 h 624"/>
                <a:gd name="T42" fmla="*/ 113 w 567"/>
                <a:gd name="T43" fmla="*/ 0 h 624"/>
                <a:gd name="T44" fmla="*/ 56 w 567"/>
                <a:gd name="T4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624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0" name="Freeform 296">
              <a:extLst>
                <a:ext uri="{FF2B5EF4-FFF2-40B4-BE49-F238E27FC236}">
                  <a16:creationId xmlns:a16="http://schemas.microsoft.com/office/drawing/2014/main" id="{18D6820D-BAD8-4620-AB19-72D9372C8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821"/>
              <a:ext cx="397" cy="453"/>
            </a:xfrm>
            <a:custGeom>
              <a:avLst/>
              <a:gdLst>
                <a:gd name="T0" fmla="*/ 170 w 397"/>
                <a:gd name="T1" fmla="*/ 0 h 453"/>
                <a:gd name="T2" fmla="*/ 170 w 397"/>
                <a:gd name="T3" fmla="*/ 113 h 453"/>
                <a:gd name="T4" fmla="*/ 0 w 397"/>
                <a:gd name="T5" fmla="*/ 113 h 453"/>
                <a:gd name="T6" fmla="*/ 0 w 397"/>
                <a:gd name="T7" fmla="*/ 397 h 453"/>
                <a:gd name="T8" fmla="*/ 114 w 397"/>
                <a:gd name="T9" fmla="*/ 397 h 453"/>
                <a:gd name="T10" fmla="*/ 114 w 397"/>
                <a:gd name="T11" fmla="*/ 453 h 453"/>
                <a:gd name="T12" fmla="*/ 227 w 397"/>
                <a:gd name="T13" fmla="*/ 453 h 453"/>
                <a:gd name="T14" fmla="*/ 227 w 397"/>
                <a:gd name="T15" fmla="*/ 340 h 453"/>
                <a:gd name="T16" fmla="*/ 284 w 397"/>
                <a:gd name="T17" fmla="*/ 340 h 453"/>
                <a:gd name="T18" fmla="*/ 284 w 397"/>
                <a:gd name="T19" fmla="*/ 397 h 453"/>
                <a:gd name="T20" fmla="*/ 397 w 397"/>
                <a:gd name="T21" fmla="*/ 397 h 453"/>
                <a:gd name="T22" fmla="*/ 397 w 397"/>
                <a:gd name="T23" fmla="*/ 170 h 453"/>
                <a:gd name="T24" fmla="*/ 340 w 397"/>
                <a:gd name="T25" fmla="*/ 170 h 453"/>
                <a:gd name="T26" fmla="*/ 340 w 397"/>
                <a:gd name="T27" fmla="*/ 56 h 453"/>
                <a:gd name="T28" fmla="*/ 340 w 397"/>
                <a:gd name="T29" fmla="*/ 0 h 453"/>
                <a:gd name="T30" fmla="*/ 170 w 397"/>
                <a:gd name="T3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53">
                  <a:moveTo>
                    <a:pt x="170" y="0"/>
                  </a:moveTo>
                  <a:lnTo>
                    <a:pt x="170" y="113"/>
                  </a:lnTo>
                  <a:lnTo>
                    <a:pt x="0" y="11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1" name="Freeform 297">
              <a:extLst>
                <a:ext uri="{FF2B5EF4-FFF2-40B4-BE49-F238E27FC236}">
                  <a16:creationId xmlns:a16="http://schemas.microsoft.com/office/drawing/2014/main" id="{F4F73200-B266-4956-9B4A-C05F53F25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1651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57 w 227"/>
                <a:gd name="T3" fmla="*/ 0 h 170"/>
                <a:gd name="T4" fmla="*/ 57 w 227"/>
                <a:gd name="T5" fmla="*/ 56 h 170"/>
                <a:gd name="T6" fmla="*/ 0 w 227"/>
                <a:gd name="T7" fmla="*/ 56 h 170"/>
                <a:gd name="T8" fmla="*/ 0 w 227"/>
                <a:gd name="T9" fmla="*/ 170 h 170"/>
                <a:gd name="T10" fmla="*/ 227 w 227"/>
                <a:gd name="T11" fmla="*/ 170 h 170"/>
                <a:gd name="T12" fmla="*/ 227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2" name="Freeform 298">
              <a:extLst>
                <a:ext uri="{FF2B5EF4-FFF2-40B4-BE49-F238E27FC236}">
                  <a16:creationId xmlns:a16="http://schemas.microsoft.com/office/drawing/2014/main" id="{E3E08BC2-2F77-4A44-8126-FE89E4284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1821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0 w 227"/>
                <a:gd name="T3" fmla="*/ 0 h 113"/>
                <a:gd name="T4" fmla="*/ 0 w 227"/>
                <a:gd name="T5" fmla="*/ 56 h 113"/>
                <a:gd name="T6" fmla="*/ 57 w 227"/>
                <a:gd name="T7" fmla="*/ 56 h 113"/>
                <a:gd name="T8" fmla="*/ 57 w 227"/>
                <a:gd name="T9" fmla="*/ 113 h 113"/>
                <a:gd name="T10" fmla="*/ 227 w 227"/>
                <a:gd name="T11" fmla="*/ 113 h 113"/>
                <a:gd name="T12" fmla="*/ 227 w 227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986B9DF9-21E3-419E-8CE0-D17DA9B16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821"/>
              <a:ext cx="283" cy="453"/>
            </a:xfrm>
            <a:custGeom>
              <a:avLst/>
              <a:gdLst>
                <a:gd name="T0" fmla="*/ 226 w 283"/>
                <a:gd name="T1" fmla="*/ 0 h 453"/>
                <a:gd name="T2" fmla="*/ 113 w 283"/>
                <a:gd name="T3" fmla="*/ 0 h 453"/>
                <a:gd name="T4" fmla="*/ 113 w 283"/>
                <a:gd name="T5" fmla="*/ 170 h 453"/>
                <a:gd name="T6" fmla="*/ 56 w 283"/>
                <a:gd name="T7" fmla="*/ 170 h 453"/>
                <a:gd name="T8" fmla="*/ 56 w 283"/>
                <a:gd name="T9" fmla="*/ 226 h 453"/>
                <a:gd name="T10" fmla="*/ 0 w 283"/>
                <a:gd name="T11" fmla="*/ 226 h 453"/>
                <a:gd name="T12" fmla="*/ 0 w 283"/>
                <a:gd name="T13" fmla="*/ 397 h 453"/>
                <a:gd name="T14" fmla="*/ 56 w 283"/>
                <a:gd name="T15" fmla="*/ 397 h 453"/>
                <a:gd name="T16" fmla="*/ 56 w 283"/>
                <a:gd name="T17" fmla="*/ 453 h 453"/>
                <a:gd name="T18" fmla="*/ 170 w 283"/>
                <a:gd name="T19" fmla="*/ 453 h 453"/>
                <a:gd name="T20" fmla="*/ 170 w 283"/>
                <a:gd name="T21" fmla="*/ 397 h 453"/>
                <a:gd name="T22" fmla="*/ 283 w 283"/>
                <a:gd name="T23" fmla="*/ 397 h 453"/>
                <a:gd name="T24" fmla="*/ 283 w 283"/>
                <a:gd name="T25" fmla="*/ 56 h 453"/>
                <a:gd name="T26" fmla="*/ 226 w 283"/>
                <a:gd name="T27" fmla="*/ 56 h 453"/>
                <a:gd name="T28" fmla="*/ 226 w 283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3">
                  <a:moveTo>
                    <a:pt x="226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4" name="Freeform 300">
              <a:extLst>
                <a:ext uri="{FF2B5EF4-FFF2-40B4-BE49-F238E27FC236}">
                  <a16:creationId xmlns:a16="http://schemas.microsoft.com/office/drawing/2014/main" id="{24C993A2-2489-43B4-B8CE-78E1E509A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707"/>
              <a:ext cx="340" cy="284"/>
            </a:xfrm>
            <a:custGeom>
              <a:avLst/>
              <a:gdLst>
                <a:gd name="T0" fmla="*/ 340 w 340"/>
                <a:gd name="T1" fmla="*/ 0 h 284"/>
                <a:gd name="T2" fmla="*/ 57 w 340"/>
                <a:gd name="T3" fmla="*/ 0 h 284"/>
                <a:gd name="T4" fmla="*/ 57 w 340"/>
                <a:gd name="T5" fmla="*/ 57 h 284"/>
                <a:gd name="T6" fmla="*/ 0 w 340"/>
                <a:gd name="T7" fmla="*/ 57 h 284"/>
                <a:gd name="T8" fmla="*/ 0 w 340"/>
                <a:gd name="T9" fmla="*/ 114 h 284"/>
                <a:gd name="T10" fmla="*/ 114 w 340"/>
                <a:gd name="T11" fmla="*/ 114 h 284"/>
                <a:gd name="T12" fmla="*/ 114 w 340"/>
                <a:gd name="T13" fmla="*/ 284 h 284"/>
                <a:gd name="T14" fmla="*/ 227 w 340"/>
                <a:gd name="T15" fmla="*/ 284 h 284"/>
                <a:gd name="T16" fmla="*/ 227 w 340"/>
                <a:gd name="T17" fmla="*/ 114 h 284"/>
                <a:gd name="T18" fmla="*/ 340 w 340"/>
                <a:gd name="T19" fmla="*/ 114 h 284"/>
                <a:gd name="T20" fmla="*/ 340 w 34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284">
                  <a:moveTo>
                    <a:pt x="34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5" name="Freeform 301">
              <a:extLst>
                <a:ext uri="{FF2B5EF4-FFF2-40B4-BE49-F238E27FC236}">
                  <a16:creationId xmlns:a16="http://schemas.microsoft.com/office/drawing/2014/main" id="{11D69460-0B77-46FB-981C-C56CD5560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821"/>
              <a:ext cx="170" cy="283"/>
            </a:xfrm>
            <a:custGeom>
              <a:avLst/>
              <a:gdLst>
                <a:gd name="T0" fmla="*/ 0 w 170"/>
                <a:gd name="T1" fmla="*/ 0 h 283"/>
                <a:gd name="T2" fmla="*/ 0 w 170"/>
                <a:gd name="T3" fmla="*/ 283 h 283"/>
                <a:gd name="T4" fmla="*/ 57 w 170"/>
                <a:gd name="T5" fmla="*/ 283 h 283"/>
                <a:gd name="T6" fmla="*/ 57 w 170"/>
                <a:gd name="T7" fmla="*/ 226 h 283"/>
                <a:gd name="T8" fmla="*/ 170 w 170"/>
                <a:gd name="T9" fmla="*/ 226 h 283"/>
                <a:gd name="T10" fmla="*/ 170 w 170"/>
                <a:gd name="T11" fmla="*/ 170 h 283"/>
                <a:gd name="T12" fmla="*/ 114 w 170"/>
                <a:gd name="T13" fmla="*/ 170 h 283"/>
                <a:gd name="T14" fmla="*/ 114 w 170"/>
                <a:gd name="T15" fmla="*/ 0 h 283"/>
                <a:gd name="T16" fmla="*/ 0 w 170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83">
                  <a:moveTo>
                    <a:pt x="0" y="0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7" name="Freeform 303">
              <a:extLst>
                <a:ext uri="{FF2B5EF4-FFF2-40B4-BE49-F238E27FC236}">
                  <a16:creationId xmlns:a16="http://schemas.microsoft.com/office/drawing/2014/main" id="{90F088FA-CC26-4F82-AD6C-0743423F7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254"/>
              <a:ext cx="340" cy="453"/>
            </a:xfrm>
            <a:custGeom>
              <a:avLst/>
              <a:gdLst>
                <a:gd name="T0" fmla="*/ 57 w 340"/>
                <a:gd name="T1" fmla="*/ 0 h 453"/>
                <a:gd name="T2" fmla="*/ 57 w 340"/>
                <a:gd name="T3" fmla="*/ 113 h 453"/>
                <a:gd name="T4" fmla="*/ 114 w 340"/>
                <a:gd name="T5" fmla="*/ 113 h 453"/>
                <a:gd name="T6" fmla="*/ 114 w 340"/>
                <a:gd name="T7" fmla="*/ 226 h 453"/>
                <a:gd name="T8" fmla="*/ 57 w 340"/>
                <a:gd name="T9" fmla="*/ 226 h 453"/>
                <a:gd name="T10" fmla="*/ 57 w 340"/>
                <a:gd name="T11" fmla="*/ 283 h 453"/>
                <a:gd name="T12" fmla="*/ 0 w 340"/>
                <a:gd name="T13" fmla="*/ 283 h 453"/>
                <a:gd name="T14" fmla="*/ 0 w 340"/>
                <a:gd name="T15" fmla="*/ 453 h 453"/>
                <a:gd name="T16" fmla="*/ 227 w 340"/>
                <a:gd name="T17" fmla="*/ 453 h 453"/>
                <a:gd name="T18" fmla="*/ 227 w 340"/>
                <a:gd name="T19" fmla="*/ 397 h 453"/>
                <a:gd name="T20" fmla="*/ 284 w 340"/>
                <a:gd name="T21" fmla="*/ 397 h 453"/>
                <a:gd name="T22" fmla="*/ 284 w 340"/>
                <a:gd name="T23" fmla="*/ 283 h 453"/>
                <a:gd name="T24" fmla="*/ 340 w 340"/>
                <a:gd name="T25" fmla="*/ 283 h 453"/>
                <a:gd name="T26" fmla="*/ 340 w 340"/>
                <a:gd name="T27" fmla="*/ 226 h 453"/>
                <a:gd name="T28" fmla="*/ 284 w 340"/>
                <a:gd name="T29" fmla="*/ 226 h 453"/>
                <a:gd name="T30" fmla="*/ 284 w 340"/>
                <a:gd name="T31" fmla="*/ 170 h 453"/>
                <a:gd name="T32" fmla="*/ 227 w 340"/>
                <a:gd name="T33" fmla="*/ 170 h 453"/>
                <a:gd name="T34" fmla="*/ 227 w 340"/>
                <a:gd name="T35" fmla="*/ 113 h 453"/>
                <a:gd name="T36" fmla="*/ 170 w 340"/>
                <a:gd name="T37" fmla="*/ 113 h 453"/>
                <a:gd name="T38" fmla="*/ 170 w 340"/>
                <a:gd name="T39" fmla="*/ 56 h 453"/>
                <a:gd name="T40" fmla="*/ 114 w 340"/>
                <a:gd name="T41" fmla="*/ 56 h 453"/>
                <a:gd name="T42" fmla="*/ 114 w 340"/>
                <a:gd name="T43" fmla="*/ 0 h 453"/>
                <a:gd name="T44" fmla="*/ 57 w 340"/>
                <a:gd name="T4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0" h="453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8" name="Freeform 304">
              <a:extLst>
                <a:ext uri="{FF2B5EF4-FFF2-40B4-BE49-F238E27FC236}">
                  <a16:creationId xmlns:a16="http://schemas.microsoft.com/office/drawing/2014/main" id="{B04C948A-4438-4A01-98BB-F5DBDC02E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140"/>
              <a:ext cx="454" cy="454"/>
            </a:xfrm>
            <a:custGeom>
              <a:avLst/>
              <a:gdLst>
                <a:gd name="T0" fmla="*/ 340 w 454"/>
                <a:gd name="T1" fmla="*/ 397 h 454"/>
                <a:gd name="T2" fmla="*/ 227 w 454"/>
                <a:gd name="T3" fmla="*/ 397 h 454"/>
                <a:gd name="T4" fmla="*/ 227 w 454"/>
                <a:gd name="T5" fmla="*/ 454 h 454"/>
                <a:gd name="T6" fmla="*/ 170 w 454"/>
                <a:gd name="T7" fmla="*/ 454 h 454"/>
                <a:gd name="T8" fmla="*/ 170 w 454"/>
                <a:gd name="T9" fmla="*/ 397 h 454"/>
                <a:gd name="T10" fmla="*/ 113 w 454"/>
                <a:gd name="T11" fmla="*/ 397 h 454"/>
                <a:gd name="T12" fmla="*/ 113 w 454"/>
                <a:gd name="T13" fmla="*/ 454 h 454"/>
                <a:gd name="T14" fmla="*/ 57 w 454"/>
                <a:gd name="T15" fmla="*/ 454 h 454"/>
                <a:gd name="T16" fmla="*/ 57 w 454"/>
                <a:gd name="T17" fmla="*/ 397 h 454"/>
                <a:gd name="T18" fmla="*/ 0 w 454"/>
                <a:gd name="T19" fmla="*/ 397 h 454"/>
                <a:gd name="T20" fmla="*/ 0 w 454"/>
                <a:gd name="T21" fmla="*/ 170 h 454"/>
                <a:gd name="T22" fmla="*/ 57 w 454"/>
                <a:gd name="T23" fmla="*/ 170 h 454"/>
                <a:gd name="T24" fmla="*/ 57 w 454"/>
                <a:gd name="T25" fmla="*/ 0 h 454"/>
                <a:gd name="T26" fmla="*/ 170 w 454"/>
                <a:gd name="T27" fmla="*/ 0 h 454"/>
                <a:gd name="T28" fmla="*/ 170 w 454"/>
                <a:gd name="T29" fmla="*/ 57 h 454"/>
                <a:gd name="T30" fmla="*/ 284 w 454"/>
                <a:gd name="T31" fmla="*/ 57 h 454"/>
                <a:gd name="T32" fmla="*/ 284 w 454"/>
                <a:gd name="T33" fmla="*/ 114 h 454"/>
                <a:gd name="T34" fmla="*/ 397 w 454"/>
                <a:gd name="T35" fmla="*/ 114 h 454"/>
                <a:gd name="T36" fmla="*/ 397 w 454"/>
                <a:gd name="T37" fmla="*/ 227 h 454"/>
                <a:gd name="T38" fmla="*/ 454 w 454"/>
                <a:gd name="T39" fmla="*/ 227 h 454"/>
                <a:gd name="T40" fmla="*/ 454 w 454"/>
                <a:gd name="T41" fmla="*/ 340 h 454"/>
                <a:gd name="T42" fmla="*/ 397 w 454"/>
                <a:gd name="T43" fmla="*/ 340 h 454"/>
                <a:gd name="T44" fmla="*/ 397 w 454"/>
                <a:gd name="T45" fmla="*/ 397 h 454"/>
                <a:gd name="T46" fmla="*/ 340 w 454"/>
                <a:gd name="T47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454">
                  <a:moveTo>
                    <a:pt x="340" y="397"/>
                  </a:move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9" name="Freeform 305">
              <a:extLst>
                <a:ext uri="{FF2B5EF4-FFF2-40B4-BE49-F238E27FC236}">
                  <a16:creationId xmlns:a16="http://schemas.microsoft.com/office/drawing/2014/main" id="{3A07ED23-26FB-4B62-9659-DAC5C60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57 w 170"/>
                <a:gd name="T3" fmla="*/ 0 h 113"/>
                <a:gd name="T4" fmla="*/ 57 w 170"/>
                <a:gd name="T5" fmla="*/ 57 h 113"/>
                <a:gd name="T6" fmla="*/ 0 w 170"/>
                <a:gd name="T7" fmla="*/ 57 h 113"/>
                <a:gd name="T8" fmla="*/ 0 w 170"/>
                <a:gd name="T9" fmla="*/ 113 h 113"/>
                <a:gd name="T10" fmla="*/ 170 w 170"/>
                <a:gd name="T11" fmla="*/ 113 h 113"/>
                <a:gd name="T12" fmla="*/ 17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0" name="Freeform 306">
              <a:extLst>
                <a:ext uri="{FF2B5EF4-FFF2-40B4-BE49-F238E27FC236}">
                  <a16:creationId xmlns:a16="http://schemas.microsoft.com/office/drawing/2014/main" id="{DECE6411-86B9-4C59-8C17-7E23F90EC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084"/>
              <a:ext cx="680" cy="567"/>
            </a:xfrm>
            <a:custGeom>
              <a:avLst/>
              <a:gdLst>
                <a:gd name="T0" fmla="*/ 0 w 680"/>
                <a:gd name="T1" fmla="*/ 0 h 567"/>
                <a:gd name="T2" fmla="*/ 0 w 680"/>
                <a:gd name="T3" fmla="*/ 226 h 567"/>
                <a:gd name="T4" fmla="*/ 56 w 680"/>
                <a:gd name="T5" fmla="*/ 226 h 567"/>
                <a:gd name="T6" fmla="*/ 56 w 680"/>
                <a:gd name="T7" fmla="*/ 283 h 567"/>
                <a:gd name="T8" fmla="*/ 113 w 680"/>
                <a:gd name="T9" fmla="*/ 283 h 567"/>
                <a:gd name="T10" fmla="*/ 113 w 680"/>
                <a:gd name="T11" fmla="*/ 340 h 567"/>
                <a:gd name="T12" fmla="*/ 170 w 680"/>
                <a:gd name="T13" fmla="*/ 340 h 567"/>
                <a:gd name="T14" fmla="*/ 170 w 680"/>
                <a:gd name="T15" fmla="*/ 396 h 567"/>
                <a:gd name="T16" fmla="*/ 226 w 680"/>
                <a:gd name="T17" fmla="*/ 396 h 567"/>
                <a:gd name="T18" fmla="*/ 226 w 680"/>
                <a:gd name="T19" fmla="*/ 453 h 567"/>
                <a:gd name="T20" fmla="*/ 170 w 680"/>
                <a:gd name="T21" fmla="*/ 453 h 567"/>
                <a:gd name="T22" fmla="*/ 170 w 680"/>
                <a:gd name="T23" fmla="*/ 510 h 567"/>
                <a:gd name="T24" fmla="*/ 283 w 680"/>
                <a:gd name="T25" fmla="*/ 510 h 567"/>
                <a:gd name="T26" fmla="*/ 283 w 680"/>
                <a:gd name="T27" fmla="*/ 567 h 567"/>
                <a:gd name="T28" fmla="*/ 510 w 680"/>
                <a:gd name="T29" fmla="*/ 567 h 567"/>
                <a:gd name="T30" fmla="*/ 510 w 680"/>
                <a:gd name="T31" fmla="*/ 453 h 567"/>
                <a:gd name="T32" fmla="*/ 623 w 680"/>
                <a:gd name="T33" fmla="*/ 453 h 567"/>
                <a:gd name="T34" fmla="*/ 623 w 680"/>
                <a:gd name="T35" fmla="*/ 340 h 567"/>
                <a:gd name="T36" fmla="*/ 680 w 680"/>
                <a:gd name="T37" fmla="*/ 340 h 567"/>
                <a:gd name="T38" fmla="*/ 680 w 680"/>
                <a:gd name="T39" fmla="*/ 283 h 567"/>
                <a:gd name="T40" fmla="*/ 623 w 680"/>
                <a:gd name="T41" fmla="*/ 283 h 567"/>
                <a:gd name="T42" fmla="*/ 623 w 680"/>
                <a:gd name="T43" fmla="*/ 113 h 567"/>
                <a:gd name="T44" fmla="*/ 510 w 680"/>
                <a:gd name="T45" fmla="*/ 113 h 567"/>
                <a:gd name="T46" fmla="*/ 510 w 680"/>
                <a:gd name="T47" fmla="*/ 56 h 567"/>
                <a:gd name="T48" fmla="*/ 283 w 680"/>
                <a:gd name="T49" fmla="*/ 56 h 567"/>
                <a:gd name="T50" fmla="*/ 283 w 680"/>
                <a:gd name="T51" fmla="*/ 113 h 567"/>
                <a:gd name="T52" fmla="*/ 170 w 680"/>
                <a:gd name="T53" fmla="*/ 113 h 567"/>
                <a:gd name="T54" fmla="*/ 170 w 680"/>
                <a:gd name="T55" fmla="*/ 56 h 567"/>
                <a:gd name="T56" fmla="*/ 113 w 680"/>
                <a:gd name="T57" fmla="*/ 56 h 567"/>
                <a:gd name="T58" fmla="*/ 113 w 680"/>
                <a:gd name="T59" fmla="*/ 0 h 567"/>
                <a:gd name="T60" fmla="*/ 0 w 680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0" h="567">
                  <a:moveTo>
                    <a:pt x="0" y="0"/>
                  </a:move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6"/>
                  </a:lnTo>
                  <a:lnTo>
                    <a:pt x="226" y="396"/>
                  </a:lnTo>
                  <a:lnTo>
                    <a:pt x="226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1" name="Freeform 307">
              <a:extLst>
                <a:ext uri="{FF2B5EF4-FFF2-40B4-BE49-F238E27FC236}">
                  <a16:creationId xmlns:a16="http://schemas.microsoft.com/office/drawing/2014/main" id="{68D2CDE3-FC4F-4F15-9D8B-D05B52757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480"/>
              <a:ext cx="397" cy="284"/>
            </a:xfrm>
            <a:custGeom>
              <a:avLst/>
              <a:gdLst>
                <a:gd name="T0" fmla="*/ 57 w 397"/>
                <a:gd name="T1" fmla="*/ 0 h 284"/>
                <a:gd name="T2" fmla="*/ 0 w 397"/>
                <a:gd name="T3" fmla="*/ 0 h 284"/>
                <a:gd name="T4" fmla="*/ 0 w 397"/>
                <a:gd name="T5" fmla="*/ 171 h 284"/>
                <a:gd name="T6" fmla="*/ 170 w 397"/>
                <a:gd name="T7" fmla="*/ 171 h 284"/>
                <a:gd name="T8" fmla="*/ 170 w 397"/>
                <a:gd name="T9" fmla="*/ 284 h 284"/>
                <a:gd name="T10" fmla="*/ 284 w 397"/>
                <a:gd name="T11" fmla="*/ 284 h 284"/>
                <a:gd name="T12" fmla="*/ 284 w 397"/>
                <a:gd name="T13" fmla="*/ 227 h 284"/>
                <a:gd name="T14" fmla="*/ 341 w 397"/>
                <a:gd name="T15" fmla="*/ 227 h 284"/>
                <a:gd name="T16" fmla="*/ 341 w 397"/>
                <a:gd name="T17" fmla="*/ 171 h 284"/>
                <a:gd name="T18" fmla="*/ 397 w 397"/>
                <a:gd name="T19" fmla="*/ 171 h 284"/>
                <a:gd name="T20" fmla="*/ 397 w 397"/>
                <a:gd name="T21" fmla="*/ 57 h 284"/>
                <a:gd name="T22" fmla="*/ 284 w 397"/>
                <a:gd name="T23" fmla="*/ 57 h 284"/>
                <a:gd name="T24" fmla="*/ 284 w 397"/>
                <a:gd name="T25" fmla="*/ 114 h 284"/>
                <a:gd name="T26" fmla="*/ 227 w 397"/>
                <a:gd name="T27" fmla="*/ 114 h 284"/>
                <a:gd name="T28" fmla="*/ 227 w 397"/>
                <a:gd name="T29" fmla="*/ 57 h 284"/>
                <a:gd name="T30" fmla="*/ 170 w 397"/>
                <a:gd name="T31" fmla="*/ 57 h 284"/>
                <a:gd name="T32" fmla="*/ 170 w 397"/>
                <a:gd name="T33" fmla="*/ 114 h 284"/>
                <a:gd name="T34" fmla="*/ 114 w 397"/>
                <a:gd name="T35" fmla="*/ 114 h 284"/>
                <a:gd name="T36" fmla="*/ 114 w 397"/>
                <a:gd name="T37" fmla="*/ 57 h 284"/>
                <a:gd name="T38" fmla="*/ 57 w 397"/>
                <a:gd name="T39" fmla="*/ 57 h 284"/>
                <a:gd name="T40" fmla="*/ 57 w 397"/>
                <a:gd name="T4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284">
                  <a:moveTo>
                    <a:pt x="5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70" y="171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1" y="227"/>
                  </a:lnTo>
                  <a:lnTo>
                    <a:pt x="341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2" name="Freeform 308">
              <a:extLst>
                <a:ext uri="{FF2B5EF4-FFF2-40B4-BE49-F238E27FC236}">
                  <a16:creationId xmlns:a16="http://schemas.microsoft.com/office/drawing/2014/main" id="{653A0E75-7E81-4221-82AE-5D0BFF0D7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651"/>
              <a:ext cx="340" cy="283"/>
            </a:xfrm>
            <a:custGeom>
              <a:avLst/>
              <a:gdLst>
                <a:gd name="T0" fmla="*/ 283 w 340"/>
                <a:gd name="T1" fmla="*/ 226 h 283"/>
                <a:gd name="T2" fmla="*/ 56 w 340"/>
                <a:gd name="T3" fmla="*/ 226 h 283"/>
                <a:gd name="T4" fmla="*/ 56 w 340"/>
                <a:gd name="T5" fmla="*/ 283 h 283"/>
                <a:gd name="T6" fmla="*/ 0 w 340"/>
                <a:gd name="T7" fmla="*/ 283 h 283"/>
                <a:gd name="T8" fmla="*/ 0 w 340"/>
                <a:gd name="T9" fmla="*/ 170 h 283"/>
                <a:gd name="T10" fmla="*/ 56 w 340"/>
                <a:gd name="T11" fmla="*/ 170 h 283"/>
                <a:gd name="T12" fmla="*/ 56 w 340"/>
                <a:gd name="T13" fmla="*/ 113 h 283"/>
                <a:gd name="T14" fmla="*/ 170 w 340"/>
                <a:gd name="T15" fmla="*/ 113 h 283"/>
                <a:gd name="T16" fmla="*/ 170 w 340"/>
                <a:gd name="T17" fmla="*/ 56 h 283"/>
                <a:gd name="T18" fmla="*/ 227 w 340"/>
                <a:gd name="T19" fmla="*/ 56 h 283"/>
                <a:gd name="T20" fmla="*/ 227 w 340"/>
                <a:gd name="T21" fmla="*/ 0 h 283"/>
                <a:gd name="T22" fmla="*/ 283 w 340"/>
                <a:gd name="T23" fmla="*/ 0 h 283"/>
                <a:gd name="T24" fmla="*/ 283 w 340"/>
                <a:gd name="T25" fmla="*/ 56 h 283"/>
                <a:gd name="T26" fmla="*/ 340 w 340"/>
                <a:gd name="T27" fmla="*/ 56 h 283"/>
                <a:gd name="T28" fmla="*/ 340 w 340"/>
                <a:gd name="T29" fmla="*/ 113 h 283"/>
                <a:gd name="T30" fmla="*/ 283 w 340"/>
                <a:gd name="T31" fmla="*/ 113 h 283"/>
                <a:gd name="T32" fmla="*/ 283 w 340"/>
                <a:gd name="T33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83">
                  <a:moveTo>
                    <a:pt x="283" y="226"/>
                  </a:moveTo>
                  <a:lnTo>
                    <a:pt x="56" y="226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3" name="Freeform 309">
              <a:extLst>
                <a:ext uri="{FF2B5EF4-FFF2-40B4-BE49-F238E27FC236}">
                  <a16:creationId xmlns:a16="http://schemas.microsoft.com/office/drawing/2014/main" id="{7F3814B9-A4F1-44EB-AE66-AE84F83AC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877"/>
              <a:ext cx="511" cy="454"/>
            </a:xfrm>
            <a:custGeom>
              <a:avLst/>
              <a:gdLst>
                <a:gd name="T0" fmla="*/ 114 w 511"/>
                <a:gd name="T1" fmla="*/ 397 h 454"/>
                <a:gd name="T2" fmla="*/ 57 w 511"/>
                <a:gd name="T3" fmla="*/ 397 h 454"/>
                <a:gd name="T4" fmla="*/ 57 w 511"/>
                <a:gd name="T5" fmla="*/ 284 h 454"/>
                <a:gd name="T6" fmla="*/ 0 w 511"/>
                <a:gd name="T7" fmla="*/ 284 h 454"/>
                <a:gd name="T8" fmla="*/ 0 w 511"/>
                <a:gd name="T9" fmla="*/ 170 h 454"/>
                <a:gd name="T10" fmla="*/ 57 w 511"/>
                <a:gd name="T11" fmla="*/ 170 h 454"/>
                <a:gd name="T12" fmla="*/ 57 w 511"/>
                <a:gd name="T13" fmla="*/ 57 h 454"/>
                <a:gd name="T14" fmla="*/ 170 w 511"/>
                <a:gd name="T15" fmla="*/ 57 h 454"/>
                <a:gd name="T16" fmla="*/ 170 w 511"/>
                <a:gd name="T17" fmla="*/ 0 h 454"/>
                <a:gd name="T18" fmla="*/ 397 w 511"/>
                <a:gd name="T19" fmla="*/ 0 h 454"/>
                <a:gd name="T20" fmla="*/ 397 w 511"/>
                <a:gd name="T21" fmla="*/ 227 h 454"/>
                <a:gd name="T22" fmla="*/ 454 w 511"/>
                <a:gd name="T23" fmla="*/ 227 h 454"/>
                <a:gd name="T24" fmla="*/ 454 w 511"/>
                <a:gd name="T25" fmla="*/ 170 h 454"/>
                <a:gd name="T26" fmla="*/ 511 w 511"/>
                <a:gd name="T27" fmla="*/ 170 h 454"/>
                <a:gd name="T28" fmla="*/ 511 w 511"/>
                <a:gd name="T29" fmla="*/ 397 h 454"/>
                <a:gd name="T30" fmla="*/ 454 w 511"/>
                <a:gd name="T31" fmla="*/ 397 h 454"/>
                <a:gd name="T32" fmla="*/ 454 w 511"/>
                <a:gd name="T33" fmla="*/ 454 h 454"/>
                <a:gd name="T34" fmla="*/ 397 w 511"/>
                <a:gd name="T35" fmla="*/ 454 h 454"/>
                <a:gd name="T36" fmla="*/ 397 w 511"/>
                <a:gd name="T37" fmla="*/ 397 h 454"/>
                <a:gd name="T38" fmla="*/ 341 w 511"/>
                <a:gd name="T39" fmla="*/ 397 h 454"/>
                <a:gd name="T40" fmla="*/ 341 w 511"/>
                <a:gd name="T41" fmla="*/ 341 h 454"/>
                <a:gd name="T42" fmla="*/ 227 w 511"/>
                <a:gd name="T43" fmla="*/ 341 h 454"/>
                <a:gd name="T44" fmla="*/ 227 w 511"/>
                <a:gd name="T45" fmla="*/ 284 h 454"/>
                <a:gd name="T46" fmla="*/ 170 w 511"/>
                <a:gd name="T47" fmla="*/ 284 h 454"/>
                <a:gd name="T48" fmla="*/ 170 w 511"/>
                <a:gd name="T49" fmla="*/ 341 h 454"/>
                <a:gd name="T50" fmla="*/ 114 w 511"/>
                <a:gd name="T51" fmla="*/ 341 h 454"/>
                <a:gd name="T52" fmla="*/ 114 w 511"/>
                <a:gd name="T53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454">
                  <a:moveTo>
                    <a:pt x="114" y="397"/>
                  </a:move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114" y="341"/>
                  </a:lnTo>
                  <a:lnTo>
                    <a:pt x="114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695" name="Group 311">
            <a:extLst>
              <a:ext uri="{FF2B5EF4-FFF2-40B4-BE49-F238E27FC236}">
                <a16:creationId xmlns:a16="http://schemas.microsoft.com/office/drawing/2014/main" id="{56F4BA1E-ECCE-4B99-B182-2A3AEF7D06AC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3835400"/>
            <a:ext cx="528638" cy="133350"/>
            <a:chOff x="1209" y="459"/>
            <a:chExt cx="333" cy="84"/>
          </a:xfrm>
        </p:grpSpPr>
        <p:sp>
          <p:nvSpPr>
            <p:cNvPr id="16696" name="WordArt 312">
              <a:extLst>
                <a:ext uri="{FF2B5EF4-FFF2-40B4-BE49-F238E27FC236}">
                  <a16:creationId xmlns:a16="http://schemas.microsoft.com/office/drawing/2014/main" id="{9673CE0D-3484-4EF5-9B4F-0CBFCF7017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  <p:sp>
          <p:nvSpPr>
            <p:cNvPr id="16697" name="WordArt 313">
              <a:extLst>
                <a:ext uri="{FF2B5EF4-FFF2-40B4-BE49-F238E27FC236}">
                  <a16:creationId xmlns:a16="http://schemas.microsoft.com/office/drawing/2014/main" id="{3B58F3CC-217D-4D76-8A7A-117F45686C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</p:grpSp>
      <p:grpSp>
        <p:nvGrpSpPr>
          <p:cNvPr id="16698" name="Group 314">
            <a:extLst>
              <a:ext uri="{FF2B5EF4-FFF2-40B4-BE49-F238E27FC236}">
                <a16:creationId xmlns:a16="http://schemas.microsoft.com/office/drawing/2014/main" id="{E550A82B-A427-42A5-934A-6FE220A1AF57}"/>
              </a:ext>
            </a:extLst>
          </p:cNvPr>
          <p:cNvGrpSpPr>
            <a:grpSpLocks/>
          </p:cNvGrpSpPr>
          <p:nvPr/>
        </p:nvGrpSpPr>
        <p:grpSpPr bwMode="auto">
          <a:xfrm>
            <a:off x="4360863" y="2667000"/>
            <a:ext cx="395287" cy="133350"/>
            <a:chOff x="415" y="459"/>
            <a:chExt cx="249" cy="84"/>
          </a:xfrm>
        </p:grpSpPr>
        <p:sp>
          <p:nvSpPr>
            <p:cNvPr id="16699" name="WordArt 315">
              <a:extLst>
                <a:ext uri="{FF2B5EF4-FFF2-40B4-BE49-F238E27FC236}">
                  <a16:creationId xmlns:a16="http://schemas.microsoft.com/office/drawing/2014/main" id="{577A085B-9E65-4B2E-B030-843E858B09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  <p:sp>
          <p:nvSpPr>
            <p:cNvPr id="16700" name="WordArt 316">
              <a:extLst>
                <a:ext uri="{FF2B5EF4-FFF2-40B4-BE49-F238E27FC236}">
                  <a16:creationId xmlns:a16="http://schemas.microsoft.com/office/drawing/2014/main" id="{8D144902-029D-44AC-8981-5CC509AF58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</p:grpSp>
      <p:grpSp>
        <p:nvGrpSpPr>
          <p:cNvPr id="16701" name="Group 317">
            <a:extLst>
              <a:ext uri="{FF2B5EF4-FFF2-40B4-BE49-F238E27FC236}">
                <a16:creationId xmlns:a16="http://schemas.microsoft.com/office/drawing/2014/main" id="{80665BDE-4A25-4ED0-A515-2B7B45E108B0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014788"/>
            <a:ext cx="395287" cy="133350"/>
            <a:chOff x="847" y="459"/>
            <a:chExt cx="249" cy="84"/>
          </a:xfrm>
        </p:grpSpPr>
        <p:sp>
          <p:nvSpPr>
            <p:cNvPr id="16702" name="WordArt 318">
              <a:extLst>
                <a:ext uri="{FF2B5EF4-FFF2-40B4-BE49-F238E27FC236}">
                  <a16:creationId xmlns:a16="http://schemas.microsoft.com/office/drawing/2014/main" id="{F637DC69-15B9-4CD3-ABE9-F1F531142C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  <p:sp>
          <p:nvSpPr>
            <p:cNvPr id="16703" name="WordArt 319">
              <a:extLst>
                <a:ext uri="{FF2B5EF4-FFF2-40B4-BE49-F238E27FC236}">
                  <a16:creationId xmlns:a16="http://schemas.microsoft.com/office/drawing/2014/main" id="{969DA5B0-134E-4727-ACB7-23C13439C7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</p:grpSp>
      <p:grpSp>
        <p:nvGrpSpPr>
          <p:cNvPr id="16704" name="Group 320">
            <a:extLst>
              <a:ext uri="{FF2B5EF4-FFF2-40B4-BE49-F238E27FC236}">
                <a16:creationId xmlns:a16="http://schemas.microsoft.com/office/drawing/2014/main" id="{0B063C1B-3D14-49FC-AB0B-1532A8C845A9}"/>
              </a:ext>
            </a:extLst>
          </p:cNvPr>
          <p:cNvGrpSpPr>
            <a:grpSpLocks/>
          </p:cNvGrpSpPr>
          <p:nvPr/>
        </p:nvGrpSpPr>
        <p:grpSpPr bwMode="auto">
          <a:xfrm>
            <a:off x="3371850" y="2079625"/>
            <a:ext cx="528638" cy="133350"/>
            <a:chOff x="1209" y="603"/>
            <a:chExt cx="333" cy="84"/>
          </a:xfrm>
        </p:grpSpPr>
        <p:sp>
          <p:nvSpPr>
            <p:cNvPr id="16705" name="WordArt 321">
              <a:extLst>
                <a:ext uri="{FF2B5EF4-FFF2-40B4-BE49-F238E27FC236}">
                  <a16:creationId xmlns:a16="http://schemas.microsoft.com/office/drawing/2014/main" id="{43247742-4AD9-4B14-8128-E9992D54FD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  <p:sp>
          <p:nvSpPr>
            <p:cNvPr id="16706" name="WordArt 322">
              <a:extLst>
                <a:ext uri="{FF2B5EF4-FFF2-40B4-BE49-F238E27FC236}">
                  <a16:creationId xmlns:a16="http://schemas.microsoft.com/office/drawing/2014/main" id="{5A5F7204-0A57-4FC6-B4D7-D13D8D7F23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</p:grpSp>
      <p:grpSp>
        <p:nvGrpSpPr>
          <p:cNvPr id="16707" name="Group 323">
            <a:extLst>
              <a:ext uri="{FF2B5EF4-FFF2-40B4-BE49-F238E27FC236}">
                <a16:creationId xmlns:a16="http://schemas.microsoft.com/office/drawing/2014/main" id="{35AF3552-275F-4010-805F-5292C7169F71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3700463"/>
            <a:ext cx="395288" cy="133350"/>
            <a:chOff x="415" y="603"/>
            <a:chExt cx="249" cy="84"/>
          </a:xfrm>
        </p:grpSpPr>
        <p:sp>
          <p:nvSpPr>
            <p:cNvPr id="16708" name="WordArt 324">
              <a:extLst>
                <a:ext uri="{FF2B5EF4-FFF2-40B4-BE49-F238E27FC236}">
                  <a16:creationId xmlns:a16="http://schemas.microsoft.com/office/drawing/2014/main" id="{2171F6C3-5793-4606-AFBB-FD5F3BE2AD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  <p:sp>
          <p:nvSpPr>
            <p:cNvPr id="16709" name="WordArt 325">
              <a:extLst>
                <a:ext uri="{FF2B5EF4-FFF2-40B4-BE49-F238E27FC236}">
                  <a16:creationId xmlns:a16="http://schemas.microsoft.com/office/drawing/2014/main" id="{C353D63D-9AAA-41D8-95C4-22B926E351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</p:grpSp>
      <p:grpSp>
        <p:nvGrpSpPr>
          <p:cNvPr id="16710" name="Group 326">
            <a:extLst>
              <a:ext uri="{FF2B5EF4-FFF2-40B4-BE49-F238E27FC236}">
                <a16:creationId xmlns:a16="http://schemas.microsoft.com/office/drawing/2014/main" id="{2F138646-AA52-444F-8944-FD51BFC1208D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6445250"/>
            <a:ext cx="395288" cy="133350"/>
            <a:chOff x="847" y="603"/>
            <a:chExt cx="249" cy="84"/>
          </a:xfrm>
        </p:grpSpPr>
        <p:sp>
          <p:nvSpPr>
            <p:cNvPr id="16711" name="WordArt 327">
              <a:extLst>
                <a:ext uri="{FF2B5EF4-FFF2-40B4-BE49-F238E27FC236}">
                  <a16:creationId xmlns:a16="http://schemas.microsoft.com/office/drawing/2014/main" id="{3F4F8922-CDEB-4BC6-B788-9505D48159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  <p:sp>
          <p:nvSpPr>
            <p:cNvPr id="16712" name="WordArt 328">
              <a:extLst>
                <a:ext uri="{FF2B5EF4-FFF2-40B4-BE49-F238E27FC236}">
                  <a16:creationId xmlns:a16="http://schemas.microsoft.com/office/drawing/2014/main" id="{43AEC14E-0D4A-46A2-B45B-29D8075A59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</p:grpSp>
      <p:grpSp>
        <p:nvGrpSpPr>
          <p:cNvPr id="16713" name="Group 329">
            <a:extLst>
              <a:ext uri="{FF2B5EF4-FFF2-40B4-BE49-F238E27FC236}">
                <a16:creationId xmlns:a16="http://schemas.microsoft.com/office/drawing/2014/main" id="{5AA80835-7BAE-414E-96A2-6BAE50247BD3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3251200"/>
            <a:ext cx="528637" cy="133350"/>
            <a:chOff x="1209" y="799"/>
            <a:chExt cx="333" cy="84"/>
          </a:xfrm>
        </p:grpSpPr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B7C1AF47-4021-4F9A-88D5-ECC4DB5799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  <p:sp>
          <p:nvSpPr>
            <p:cNvPr id="16715" name="WordArt 331">
              <a:extLst>
                <a:ext uri="{FF2B5EF4-FFF2-40B4-BE49-F238E27FC236}">
                  <a16:creationId xmlns:a16="http://schemas.microsoft.com/office/drawing/2014/main" id="{5E10E2DB-2F7C-450E-AF4D-911433F75D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</p:grpSp>
      <p:grpSp>
        <p:nvGrpSpPr>
          <p:cNvPr id="16716" name="Group 332">
            <a:extLst>
              <a:ext uri="{FF2B5EF4-FFF2-40B4-BE49-F238E27FC236}">
                <a16:creationId xmlns:a16="http://schemas.microsoft.com/office/drawing/2014/main" id="{D1618990-7B01-404D-BBEF-2E89F68E241D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1179513"/>
            <a:ext cx="395287" cy="133350"/>
            <a:chOff x="415" y="799"/>
            <a:chExt cx="249" cy="84"/>
          </a:xfrm>
        </p:grpSpPr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A9B05961-8DAB-4306-B8F7-8D85499EAE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  <p:sp>
          <p:nvSpPr>
            <p:cNvPr id="16718" name="WordArt 334">
              <a:extLst>
                <a:ext uri="{FF2B5EF4-FFF2-40B4-BE49-F238E27FC236}">
                  <a16:creationId xmlns:a16="http://schemas.microsoft.com/office/drawing/2014/main" id="{6C9376CD-2E74-459D-B9FE-2095E904CD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</p:grpSp>
      <p:grpSp>
        <p:nvGrpSpPr>
          <p:cNvPr id="16719" name="Group 335">
            <a:extLst>
              <a:ext uri="{FF2B5EF4-FFF2-40B4-BE49-F238E27FC236}">
                <a16:creationId xmlns:a16="http://schemas.microsoft.com/office/drawing/2014/main" id="{C56C2162-5061-479E-9BF6-BD10109E67DB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779963"/>
            <a:ext cx="395287" cy="133350"/>
            <a:chOff x="847" y="799"/>
            <a:chExt cx="249" cy="84"/>
          </a:xfrm>
        </p:grpSpPr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8708F589-5C4D-447A-9982-4477BE3D2A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  <p:sp>
          <p:nvSpPr>
            <p:cNvPr id="16721" name="WordArt 337">
              <a:extLst>
                <a:ext uri="{FF2B5EF4-FFF2-40B4-BE49-F238E27FC236}">
                  <a16:creationId xmlns:a16="http://schemas.microsoft.com/office/drawing/2014/main" id="{8CC49CE0-FEF3-472A-BDFC-B5364C3345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</p:grpSp>
      <p:grpSp>
        <p:nvGrpSpPr>
          <p:cNvPr id="16722" name="Group 338">
            <a:extLst>
              <a:ext uri="{FF2B5EF4-FFF2-40B4-BE49-F238E27FC236}">
                <a16:creationId xmlns:a16="http://schemas.microsoft.com/office/drawing/2014/main" id="{D5468964-35BA-4C5B-B056-BCE384F37EB3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4421188"/>
            <a:ext cx="528637" cy="133350"/>
            <a:chOff x="1209" y="943"/>
            <a:chExt cx="333" cy="84"/>
          </a:xfrm>
        </p:grpSpPr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02C8547B-105E-48E5-88D6-093DA94ED4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  <p:sp>
          <p:nvSpPr>
            <p:cNvPr id="16724" name="WordArt 340">
              <a:extLst>
                <a:ext uri="{FF2B5EF4-FFF2-40B4-BE49-F238E27FC236}">
                  <a16:creationId xmlns:a16="http://schemas.microsoft.com/office/drawing/2014/main" id="{138B3D98-605E-42B6-BD4E-FD3ADBB98F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</p:grpSp>
      <p:grpSp>
        <p:nvGrpSpPr>
          <p:cNvPr id="16725" name="Group 341">
            <a:extLst>
              <a:ext uri="{FF2B5EF4-FFF2-40B4-BE49-F238E27FC236}">
                <a16:creationId xmlns:a16="http://schemas.microsoft.com/office/drawing/2014/main" id="{14C4A9C8-AC74-436E-ACF9-CC8B21BDC8FF}"/>
              </a:ext>
            </a:extLst>
          </p:cNvPr>
          <p:cNvGrpSpPr>
            <a:grpSpLocks/>
          </p:cNvGrpSpPr>
          <p:nvPr/>
        </p:nvGrpSpPr>
        <p:grpSpPr bwMode="auto">
          <a:xfrm>
            <a:off x="2244725" y="3160713"/>
            <a:ext cx="395288" cy="133350"/>
            <a:chOff x="415" y="943"/>
            <a:chExt cx="249" cy="84"/>
          </a:xfrm>
        </p:grpSpPr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9B176669-BEB2-48EE-846F-3F1321E7FE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  <p:sp>
          <p:nvSpPr>
            <p:cNvPr id="16727" name="WordArt 343">
              <a:extLst>
                <a:ext uri="{FF2B5EF4-FFF2-40B4-BE49-F238E27FC236}">
                  <a16:creationId xmlns:a16="http://schemas.microsoft.com/office/drawing/2014/main" id="{0F672AFF-1DEB-4013-843C-D4768630A5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</p:grpSp>
      <p:grpSp>
        <p:nvGrpSpPr>
          <p:cNvPr id="16728" name="Group 344">
            <a:extLst>
              <a:ext uri="{FF2B5EF4-FFF2-40B4-BE49-F238E27FC236}">
                <a16:creationId xmlns:a16="http://schemas.microsoft.com/office/drawing/2014/main" id="{064E0B08-30E0-4D5E-A953-A2642DF9C831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060825"/>
            <a:ext cx="395287" cy="133350"/>
            <a:chOff x="847" y="943"/>
            <a:chExt cx="249" cy="84"/>
          </a:xfrm>
        </p:grpSpPr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32A70F08-597D-47E2-8683-19405652B7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  <p:sp>
          <p:nvSpPr>
            <p:cNvPr id="16730" name="WordArt 346">
              <a:extLst>
                <a:ext uri="{FF2B5EF4-FFF2-40B4-BE49-F238E27FC236}">
                  <a16:creationId xmlns:a16="http://schemas.microsoft.com/office/drawing/2014/main" id="{3619BE0A-4391-4BC7-841C-D1ADC247F0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</p:grpSp>
      <p:grpSp>
        <p:nvGrpSpPr>
          <p:cNvPr id="16731" name="Group 347">
            <a:extLst>
              <a:ext uri="{FF2B5EF4-FFF2-40B4-BE49-F238E27FC236}">
                <a16:creationId xmlns:a16="http://schemas.microsoft.com/office/drawing/2014/main" id="{CDC96A08-D50F-47D8-9A39-9920F8D37EDB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8786813"/>
            <a:ext cx="528638" cy="133350"/>
            <a:chOff x="1209" y="1140"/>
            <a:chExt cx="333" cy="84"/>
          </a:xfrm>
        </p:grpSpPr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C5B02614-9DC3-4C33-A469-56F91602ED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  <p:sp>
          <p:nvSpPr>
            <p:cNvPr id="16733" name="WordArt 349">
              <a:extLst>
                <a:ext uri="{FF2B5EF4-FFF2-40B4-BE49-F238E27FC236}">
                  <a16:creationId xmlns:a16="http://schemas.microsoft.com/office/drawing/2014/main" id="{03FB48F5-D3AD-4D2F-8C54-0AFD8436E0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</p:grpSp>
      <p:grpSp>
        <p:nvGrpSpPr>
          <p:cNvPr id="16734" name="Group 350">
            <a:extLst>
              <a:ext uri="{FF2B5EF4-FFF2-40B4-BE49-F238E27FC236}">
                <a16:creationId xmlns:a16="http://schemas.microsoft.com/office/drawing/2014/main" id="{747D6ACE-8E5F-40DE-B666-0FC7E847C5AD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3744913"/>
            <a:ext cx="395287" cy="133350"/>
            <a:chOff x="415" y="1140"/>
            <a:chExt cx="249" cy="84"/>
          </a:xfrm>
        </p:grpSpPr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B79E7662-DA83-4E85-AE89-0E30E57C93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  <p:sp>
          <p:nvSpPr>
            <p:cNvPr id="16736" name="WordArt 352">
              <a:extLst>
                <a:ext uri="{FF2B5EF4-FFF2-40B4-BE49-F238E27FC236}">
                  <a16:creationId xmlns:a16="http://schemas.microsoft.com/office/drawing/2014/main" id="{D9E91DB1-F0E9-4AF6-97F1-5272BA5B07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</p:grpSp>
      <p:grpSp>
        <p:nvGrpSpPr>
          <p:cNvPr id="16737" name="Group 353">
            <a:extLst>
              <a:ext uri="{FF2B5EF4-FFF2-40B4-BE49-F238E27FC236}">
                <a16:creationId xmlns:a16="http://schemas.microsoft.com/office/drawing/2014/main" id="{B6832D6F-D622-4884-930C-A1ADD1C6DB80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1720850"/>
            <a:ext cx="395288" cy="133350"/>
            <a:chOff x="847" y="1140"/>
            <a:chExt cx="249" cy="84"/>
          </a:xfrm>
        </p:grpSpPr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BE46BC60-B517-4FA2-B424-B02E685EF0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  <p:sp>
          <p:nvSpPr>
            <p:cNvPr id="16739" name="WordArt 355">
              <a:extLst>
                <a:ext uri="{FF2B5EF4-FFF2-40B4-BE49-F238E27FC236}">
                  <a16:creationId xmlns:a16="http://schemas.microsoft.com/office/drawing/2014/main" id="{15527302-2150-42B5-9CDC-093DECC53F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</p:grpSp>
      <p:grpSp>
        <p:nvGrpSpPr>
          <p:cNvPr id="16740" name="Group 356">
            <a:extLst>
              <a:ext uri="{FF2B5EF4-FFF2-40B4-BE49-F238E27FC236}">
                <a16:creationId xmlns:a16="http://schemas.microsoft.com/office/drawing/2014/main" id="{1CFC5069-F23E-432F-8B0D-2CA100961EB3}"/>
              </a:ext>
            </a:extLst>
          </p:cNvPr>
          <p:cNvGrpSpPr>
            <a:grpSpLocks/>
          </p:cNvGrpSpPr>
          <p:nvPr/>
        </p:nvGrpSpPr>
        <p:grpSpPr bwMode="auto">
          <a:xfrm>
            <a:off x="5397500" y="10045700"/>
            <a:ext cx="528638" cy="133350"/>
            <a:chOff x="1209" y="1284"/>
            <a:chExt cx="333" cy="84"/>
          </a:xfrm>
        </p:grpSpPr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CFD63B4A-E211-4725-89B8-69458EB606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  <p:sp>
          <p:nvSpPr>
            <p:cNvPr id="16742" name="WordArt 358">
              <a:extLst>
                <a:ext uri="{FF2B5EF4-FFF2-40B4-BE49-F238E27FC236}">
                  <a16:creationId xmlns:a16="http://schemas.microsoft.com/office/drawing/2014/main" id="{1F8C89DC-AEE4-408D-9845-05BEB7034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</p:grpSp>
      <p:grpSp>
        <p:nvGrpSpPr>
          <p:cNvPr id="16743" name="Group 359">
            <a:extLst>
              <a:ext uri="{FF2B5EF4-FFF2-40B4-BE49-F238E27FC236}">
                <a16:creationId xmlns:a16="http://schemas.microsoft.com/office/drawing/2014/main" id="{875F4F65-B813-45A3-9D6D-D9A058C7372C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125663"/>
            <a:ext cx="395288" cy="133350"/>
            <a:chOff x="415" y="1284"/>
            <a:chExt cx="249" cy="84"/>
          </a:xfrm>
        </p:grpSpPr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9497A3EF-5526-4E2D-8E75-D896093AD4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  <p:sp>
          <p:nvSpPr>
            <p:cNvPr id="16745" name="WordArt 361">
              <a:extLst>
                <a:ext uri="{FF2B5EF4-FFF2-40B4-BE49-F238E27FC236}">
                  <a16:creationId xmlns:a16="http://schemas.microsoft.com/office/drawing/2014/main" id="{F1125B70-0DC6-4D34-9A88-AAAA1CF6F7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</p:grpSp>
      <p:grpSp>
        <p:nvGrpSpPr>
          <p:cNvPr id="16746" name="Group 362">
            <a:extLst>
              <a:ext uri="{FF2B5EF4-FFF2-40B4-BE49-F238E27FC236}">
                <a16:creationId xmlns:a16="http://schemas.microsoft.com/office/drawing/2014/main" id="{E03ABE8F-64E5-4828-93A2-09B9045EAB8A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2574925"/>
            <a:ext cx="395288" cy="133350"/>
            <a:chOff x="847" y="1284"/>
            <a:chExt cx="249" cy="84"/>
          </a:xfrm>
        </p:grpSpPr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7F96E1A2-BDF4-4694-9ADB-E49B87D1F0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  <p:sp>
          <p:nvSpPr>
            <p:cNvPr id="16748" name="WordArt 364">
              <a:extLst>
                <a:ext uri="{FF2B5EF4-FFF2-40B4-BE49-F238E27FC236}">
                  <a16:creationId xmlns:a16="http://schemas.microsoft.com/office/drawing/2014/main" id="{4FF334BA-9B69-487B-A7D3-37E5CF6EF6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</p:grpSp>
      <p:grpSp>
        <p:nvGrpSpPr>
          <p:cNvPr id="16749" name="Group 365">
            <a:extLst>
              <a:ext uri="{FF2B5EF4-FFF2-40B4-BE49-F238E27FC236}">
                <a16:creationId xmlns:a16="http://schemas.microsoft.com/office/drawing/2014/main" id="{E5EBC3DA-8C62-43A2-BF0C-5FEEABEEC14E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450513"/>
            <a:ext cx="528638" cy="133350"/>
            <a:chOff x="1209" y="1480"/>
            <a:chExt cx="333" cy="84"/>
          </a:xfrm>
        </p:grpSpPr>
        <p:sp>
          <p:nvSpPr>
            <p:cNvPr id="16750" name="WordArt 366">
              <a:extLst>
                <a:ext uri="{FF2B5EF4-FFF2-40B4-BE49-F238E27FC236}">
                  <a16:creationId xmlns:a16="http://schemas.microsoft.com/office/drawing/2014/main" id="{A82F8DB5-8490-4859-987A-AB495F935E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  <p:sp>
          <p:nvSpPr>
            <p:cNvPr id="16751" name="WordArt 367">
              <a:extLst>
                <a:ext uri="{FF2B5EF4-FFF2-40B4-BE49-F238E27FC236}">
                  <a16:creationId xmlns:a16="http://schemas.microsoft.com/office/drawing/2014/main" id="{B72C88CF-45B1-448E-8287-36630ED3A3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</p:grpSp>
      <p:grpSp>
        <p:nvGrpSpPr>
          <p:cNvPr id="16752" name="Group 368">
            <a:extLst>
              <a:ext uri="{FF2B5EF4-FFF2-40B4-BE49-F238E27FC236}">
                <a16:creationId xmlns:a16="http://schemas.microsoft.com/office/drawing/2014/main" id="{D2100AF6-8855-4070-BA49-DE10753414C5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351088"/>
            <a:ext cx="395288" cy="133350"/>
            <a:chOff x="415" y="1480"/>
            <a:chExt cx="249" cy="84"/>
          </a:xfrm>
        </p:grpSpPr>
        <p:sp>
          <p:nvSpPr>
            <p:cNvPr id="16753" name="WordArt 369">
              <a:extLst>
                <a:ext uri="{FF2B5EF4-FFF2-40B4-BE49-F238E27FC236}">
                  <a16:creationId xmlns:a16="http://schemas.microsoft.com/office/drawing/2014/main" id="{B1F7EFAE-285D-4163-A895-F6D26D81F4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  <p:sp>
          <p:nvSpPr>
            <p:cNvPr id="16754" name="WordArt 370">
              <a:extLst>
                <a:ext uri="{FF2B5EF4-FFF2-40B4-BE49-F238E27FC236}">
                  <a16:creationId xmlns:a16="http://schemas.microsoft.com/office/drawing/2014/main" id="{5FE3B913-1378-4D50-B6AC-6824B83F20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</p:grpSp>
      <p:grpSp>
        <p:nvGrpSpPr>
          <p:cNvPr id="16755" name="Group 371">
            <a:extLst>
              <a:ext uri="{FF2B5EF4-FFF2-40B4-BE49-F238E27FC236}">
                <a16:creationId xmlns:a16="http://schemas.microsoft.com/office/drawing/2014/main" id="{3809CBA0-11E6-4339-9ADB-4DB78B7F4343}"/>
              </a:ext>
            </a:extLst>
          </p:cNvPr>
          <p:cNvGrpSpPr>
            <a:grpSpLocks/>
          </p:cNvGrpSpPr>
          <p:nvPr/>
        </p:nvGrpSpPr>
        <p:grpSpPr bwMode="auto">
          <a:xfrm>
            <a:off x="3370263" y="2486025"/>
            <a:ext cx="395287" cy="133350"/>
            <a:chOff x="847" y="1480"/>
            <a:chExt cx="249" cy="84"/>
          </a:xfrm>
        </p:grpSpPr>
        <p:sp>
          <p:nvSpPr>
            <p:cNvPr id="16756" name="WordArt 372">
              <a:extLst>
                <a:ext uri="{FF2B5EF4-FFF2-40B4-BE49-F238E27FC236}">
                  <a16:creationId xmlns:a16="http://schemas.microsoft.com/office/drawing/2014/main" id="{DB5F3E75-C488-4C9C-B999-E6ABAE15B7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  <p:sp>
          <p:nvSpPr>
            <p:cNvPr id="16757" name="WordArt 373">
              <a:extLst>
                <a:ext uri="{FF2B5EF4-FFF2-40B4-BE49-F238E27FC236}">
                  <a16:creationId xmlns:a16="http://schemas.microsoft.com/office/drawing/2014/main" id="{3FE5FC8C-5AE7-4715-88D6-FC08D3DED1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</p:grpSp>
      <p:grpSp>
        <p:nvGrpSpPr>
          <p:cNvPr id="16758" name="Group 374">
            <a:extLst>
              <a:ext uri="{FF2B5EF4-FFF2-40B4-BE49-F238E27FC236}">
                <a16:creationId xmlns:a16="http://schemas.microsoft.com/office/drawing/2014/main" id="{8C90EF80-6543-4A25-BB11-DCC21E4E36B6}"/>
              </a:ext>
            </a:extLst>
          </p:cNvPr>
          <p:cNvGrpSpPr>
            <a:grpSpLocks/>
          </p:cNvGrpSpPr>
          <p:nvPr/>
        </p:nvGrpSpPr>
        <p:grpSpPr bwMode="auto">
          <a:xfrm>
            <a:off x="6116638" y="5186363"/>
            <a:ext cx="528637" cy="133350"/>
            <a:chOff x="1209" y="1624"/>
            <a:chExt cx="333" cy="84"/>
          </a:xfrm>
        </p:grpSpPr>
        <p:sp>
          <p:nvSpPr>
            <p:cNvPr id="16759" name="WordArt 375">
              <a:extLst>
                <a:ext uri="{FF2B5EF4-FFF2-40B4-BE49-F238E27FC236}">
                  <a16:creationId xmlns:a16="http://schemas.microsoft.com/office/drawing/2014/main" id="{E716FCB7-8465-4BE4-85B0-1CFF6C5091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  <p:sp>
          <p:nvSpPr>
            <p:cNvPr id="16760" name="WordArt 376">
              <a:extLst>
                <a:ext uri="{FF2B5EF4-FFF2-40B4-BE49-F238E27FC236}">
                  <a16:creationId xmlns:a16="http://schemas.microsoft.com/office/drawing/2014/main" id="{C7150DAE-162A-44A0-B8CE-12ED0E41D1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</p:grpSp>
      <p:grpSp>
        <p:nvGrpSpPr>
          <p:cNvPr id="16761" name="Group 377">
            <a:extLst>
              <a:ext uri="{FF2B5EF4-FFF2-40B4-BE49-F238E27FC236}">
                <a16:creationId xmlns:a16="http://schemas.microsoft.com/office/drawing/2014/main" id="{A42D10F6-885D-47CF-BAE3-F14278CC7911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2709863"/>
            <a:ext cx="395288" cy="133350"/>
            <a:chOff x="415" y="1624"/>
            <a:chExt cx="249" cy="84"/>
          </a:xfrm>
        </p:grpSpPr>
        <p:sp>
          <p:nvSpPr>
            <p:cNvPr id="16762" name="WordArt 378">
              <a:extLst>
                <a:ext uri="{FF2B5EF4-FFF2-40B4-BE49-F238E27FC236}">
                  <a16:creationId xmlns:a16="http://schemas.microsoft.com/office/drawing/2014/main" id="{32D5E377-98A8-45DE-AB8E-7338FD5172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16763" name="WordArt 379">
              <a:extLst>
                <a:ext uri="{FF2B5EF4-FFF2-40B4-BE49-F238E27FC236}">
                  <a16:creationId xmlns:a16="http://schemas.microsoft.com/office/drawing/2014/main" id="{AAD7FD59-1560-4AC0-8ECF-5867F7C816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16764" name="Group 380">
            <a:extLst>
              <a:ext uri="{FF2B5EF4-FFF2-40B4-BE49-F238E27FC236}">
                <a16:creationId xmlns:a16="http://schemas.microsoft.com/office/drawing/2014/main" id="{73D08F0D-902E-4E50-B8D7-097CFB34E039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2935288"/>
            <a:ext cx="395288" cy="133350"/>
            <a:chOff x="847" y="1624"/>
            <a:chExt cx="249" cy="84"/>
          </a:xfrm>
        </p:grpSpPr>
        <p:sp>
          <p:nvSpPr>
            <p:cNvPr id="16765" name="WordArt 381">
              <a:extLst>
                <a:ext uri="{FF2B5EF4-FFF2-40B4-BE49-F238E27FC236}">
                  <a16:creationId xmlns:a16="http://schemas.microsoft.com/office/drawing/2014/main" id="{53412499-E1C7-4953-AB60-053FFBEB6E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  <p:sp>
          <p:nvSpPr>
            <p:cNvPr id="16766" name="WordArt 382">
              <a:extLst>
                <a:ext uri="{FF2B5EF4-FFF2-40B4-BE49-F238E27FC236}">
                  <a16:creationId xmlns:a16="http://schemas.microsoft.com/office/drawing/2014/main" id="{66AB838F-30B4-4685-9CF6-214FBCA458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</p:grpSp>
      <p:grpSp>
        <p:nvGrpSpPr>
          <p:cNvPr id="16767" name="Group 383">
            <a:extLst>
              <a:ext uri="{FF2B5EF4-FFF2-40B4-BE49-F238E27FC236}">
                <a16:creationId xmlns:a16="http://schemas.microsoft.com/office/drawing/2014/main" id="{086061CE-142C-4774-A5DD-51EB6397C9BD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8650288"/>
            <a:ext cx="528637" cy="133350"/>
            <a:chOff x="1209" y="1819"/>
            <a:chExt cx="333" cy="84"/>
          </a:xfrm>
        </p:grpSpPr>
        <p:sp>
          <p:nvSpPr>
            <p:cNvPr id="16768" name="WordArt 384">
              <a:extLst>
                <a:ext uri="{FF2B5EF4-FFF2-40B4-BE49-F238E27FC236}">
                  <a16:creationId xmlns:a16="http://schemas.microsoft.com/office/drawing/2014/main" id="{2F3B94E7-8026-4BC2-BF8E-CD16A7C469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  <p:sp>
          <p:nvSpPr>
            <p:cNvPr id="16769" name="WordArt 385">
              <a:extLst>
                <a:ext uri="{FF2B5EF4-FFF2-40B4-BE49-F238E27FC236}">
                  <a16:creationId xmlns:a16="http://schemas.microsoft.com/office/drawing/2014/main" id="{DE32C16E-C3A2-49ED-8D93-043278CB5C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</p:grpSp>
      <p:grpSp>
        <p:nvGrpSpPr>
          <p:cNvPr id="16770" name="Group 386">
            <a:extLst>
              <a:ext uri="{FF2B5EF4-FFF2-40B4-BE49-F238E27FC236}">
                <a16:creationId xmlns:a16="http://schemas.microsoft.com/office/drawing/2014/main" id="{20BAA418-A3EA-4548-A1BD-9C7906158B98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526338"/>
            <a:ext cx="395287" cy="133350"/>
            <a:chOff x="415" y="1819"/>
            <a:chExt cx="249" cy="84"/>
          </a:xfrm>
        </p:grpSpPr>
        <p:sp>
          <p:nvSpPr>
            <p:cNvPr id="16771" name="WordArt 387">
              <a:extLst>
                <a:ext uri="{FF2B5EF4-FFF2-40B4-BE49-F238E27FC236}">
                  <a16:creationId xmlns:a16="http://schemas.microsoft.com/office/drawing/2014/main" id="{BF35C42A-022B-461C-AF2C-4511F459A1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  <p:sp>
          <p:nvSpPr>
            <p:cNvPr id="16772" name="WordArt 388">
              <a:extLst>
                <a:ext uri="{FF2B5EF4-FFF2-40B4-BE49-F238E27FC236}">
                  <a16:creationId xmlns:a16="http://schemas.microsoft.com/office/drawing/2014/main" id="{47C69D91-BC6B-484A-BEC2-483D63BFCE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</p:grpSp>
      <p:grpSp>
        <p:nvGrpSpPr>
          <p:cNvPr id="16773" name="Group 389">
            <a:extLst>
              <a:ext uri="{FF2B5EF4-FFF2-40B4-BE49-F238E27FC236}">
                <a16:creationId xmlns:a16="http://schemas.microsoft.com/office/drawing/2014/main" id="{A379B1CE-ECF6-45C5-AE27-4AB1D6ACF9DC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6715125"/>
            <a:ext cx="395288" cy="133350"/>
            <a:chOff x="847" y="1819"/>
            <a:chExt cx="249" cy="84"/>
          </a:xfrm>
        </p:grpSpPr>
        <p:sp>
          <p:nvSpPr>
            <p:cNvPr id="16774" name="WordArt 390">
              <a:extLst>
                <a:ext uri="{FF2B5EF4-FFF2-40B4-BE49-F238E27FC236}">
                  <a16:creationId xmlns:a16="http://schemas.microsoft.com/office/drawing/2014/main" id="{27BCBD8E-B6BA-4229-B394-927584EEF4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16775" name="WordArt 391">
              <a:extLst>
                <a:ext uri="{FF2B5EF4-FFF2-40B4-BE49-F238E27FC236}">
                  <a16:creationId xmlns:a16="http://schemas.microsoft.com/office/drawing/2014/main" id="{EC5F9E82-C3C8-4518-9B88-BBF2766D85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16776" name="Group 392">
            <a:extLst>
              <a:ext uri="{FF2B5EF4-FFF2-40B4-BE49-F238E27FC236}">
                <a16:creationId xmlns:a16="http://schemas.microsoft.com/office/drawing/2014/main" id="{3F9E29EC-818E-4AFA-A2C9-E31B0C7BDE54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535738"/>
            <a:ext cx="395288" cy="133350"/>
            <a:chOff x="415" y="1963"/>
            <a:chExt cx="249" cy="84"/>
          </a:xfrm>
        </p:grpSpPr>
        <p:sp>
          <p:nvSpPr>
            <p:cNvPr id="16777" name="WordArt 393">
              <a:extLst>
                <a:ext uri="{FF2B5EF4-FFF2-40B4-BE49-F238E27FC236}">
                  <a16:creationId xmlns:a16="http://schemas.microsoft.com/office/drawing/2014/main" id="{5CFDC7FF-22A5-4CB5-BF2A-A372977001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  <p:sp>
          <p:nvSpPr>
            <p:cNvPr id="16778" name="WordArt 394">
              <a:extLst>
                <a:ext uri="{FF2B5EF4-FFF2-40B4-BE49-F238E27FC236}">
                  <a16:creationId xmlns:a16="http://schemas.microsoft.com/office/drawing/2014/main" id="{CC423414-D29C-4BAB-AE07-65EB622E42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</p:grpSp>
      <p:grpSp>
        <p:nvGrpSpPr>
          <p:cNvPr id="16779" name="Group 395">
            <a:extLst>
              <a:ext uri="{FF2B5EF4-FFF2-40B4-BE49-F238E27FC236}">
                <a16:creationId xmlns:a16="http://schemas.microsoft.com/office/drawing/2014/main" id="{7F539A66-925C-429B-8F09-8B4127C7CE00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5995988"/>
            <a:ext cx="395287" cy="133350"/>
            <a:chOff x="847" y="1963"/>
            <a:chExt cx="249" cy="84"/>
          </a:xfrm>
        </p:grpSpPr>
        <p:sp>
          <p:nvSpPr>
            <p:cNvPr id="16780" name="WordArt 396">
              <a:extLst>
                <a:ext uri="{FF2B5EF4-FFF2-40B4-BE49-F238E27FC236}">
                  <a16:creationId xmlns:a16="http://schemas.microsoft.com/office/drawing/2014/main" id="{A1CF4CA8-933B-4FA0-8AC9-50D6C16F4C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  <p:sp>
          <p:nvSpPr>
            <p:cNvPr id="16781" name="WordArt 397">
              <a:extLst>
                <a:ext uri="{FF2B5EF4-FFF2-40B4-BE49-F238E27FC236}">
                  <a16:creationId xmlns:a16="http://schemas.microsoft.com/office/drawing/2014/main" id="{D5614E2B-B445-4308-A1A7-E3EACE5F1B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</p:grpSp>
      <p:grpSp>
        <p:nvGrpSpPr>
          <p:cNvPr id="16782" name="Group 398">
            <a:extLst>
              <a:ext uri="{FF2B5EF4-FFF2-40B4-BE49-F238E27FC236}">
                <a16:creationId xmlns:a16="http://schemas.microsoft.com/office/drawing/2014/main" id="{F38F0297-D0F5-400B-BC41-0B7F9B7964DA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3656013"/>
            <a:ext cx="395288" cy="133350"/>
            <a:chOff x="415" y="2159"/>
            <a:chExt cx="249" cy="84"/>
          </a:xfrm>
        </p:grpSpPr>
        <p:sp>
          <p:nvSpPr>
            <p:cNvPr id="16783" name="WordArt 399">
              <a:extLst>
                <a:ext uri="{FF2B5EF4-FFF2-40B4-BE49-F238E27FC236}">
                  <a16:creationId xmlns:a16="http://schemas.microsoft.com/office/drawing/2014/main" id="{9677D528-5564-4842-A506-D366408485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  <p:sp>
          <p:nvSpPr>
            <p:cNvPr id="16784" name="WordArt 400">
              <a:extLst>
                <a:ext uri="{FF2B5EF4-FFF2-40B4-BE49-F238E27FC236}">
                  <a16:creationId xmlns:a16="http://schemas.microsoft.com/office/drawing/2014/main" id="{955344B7-B5A5-45BB-BB29-8C9D3DF63B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</p:grpSp>
      <p:grpSp>
        <p:nvGrpSpPr>
          <p:cNvPr id="16785" name="Group 401">
            <a:extLst>
              <a:ext uri="{FF2B5EF4-FFF2-40B4-BE49-F238E27FC236}">
                <a16:creationId xmlns:a16="http://schemas.microsoft.com/office/drawing/2014/main" id="{480339E9-C9F0-46F0-AEF7-A92CB7D09C7B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4240213"/>
            <a:ext cx="395287" cy="133350"/>
            <a:chOff x="847" y="2159"/>
            <a:chExt cx="249" cy="84"/>
          </a:xfrm>
        </p:grpSpPr>
        <p:sp>
          <p:nvSpPr>
            <p:cNvPr id="16786" name="WordArt 402">
              <a:extLst>
                <a:ext uri="{FF2B5EF4-FFF2-40B4-BE49-F238E27FC236}">
                  <a16:creationId xmlns:a16="http://schemas.microsoft.com/office/drawing/2014/main" id="{7FE7B59A-75E6-4C3B-8359-143C078195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  <p:sp>
          <p:nvSpPr>
            <p:cNvPr id="16787" name="WordArt 403">
              <a:extLst>
                <a:ext uri="{FF2B5EF4-FFF2-40B4-BE49-F238E27FC236}">
                  <a16:creationId xmlns:a16="http://schemas.microsoft.com/office/drawing/2014/main" id="{B70A45C5-8658-49C6-9DBC-0E99456E85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</p:grpSp>
      <p:grpSp>
        <p:nvGrpSpPr>
          <p:cNvPr id="16788" name="Group 404">
            <a:extLst>
              <a:ext uri="{FF2B5EF4-FFF2-40B4-BE49-F238E27FC236}">
                <a16:creationId xmlns:a16="http://schemas.microsoft.com/office/drawing/2014/main" id="{45B6DF69-181B-4BA8-BB9E-D091A30B1D62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4779963"/>
            <a:ext cx="395288" cy="133350"/>
            <a:chOff x="415" y="2303"/>
            <a:chExt cx="249" cy="84"/>
          </a:xfrm>
        </p:grpSpPr>
        <p:sp>
          <p:nvSpPr>
            <p:cNvPr id="16789" name="WordArt 405">
              <a:extLst>
                <a:ext uri="{FF2B5EF4-FFF2-40B4-BE49-F238E27FC236}">
                  <a16:creationId xmlns:a16="http://schemas.microsoft.com/office/drawing/2014/main" id="{D8CDBCE9-0908-41F8-B17F-FF850D13C4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  <p:sp>
          <p:nvSpPr>
            <p:cNvPr id="16790" name="WordArt 406">
              <a:extLst>
                <a:ext uri="{FF2B5EF4-FFF2-40B4-BE49-F238E27FC236}">
                  <a16:creationId xmlns:a16="http://schemas.microsoft.com/office/drawing/2014/main" id="{70DF1279-3553-4983-8D27-FB206156A4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</p:grpSp>
      <p:grpSp>
        <p:nvGrpSpPr>
          <p:cNvPr id="16791" name="Group 407">
            <a:extLst>
              <a:ext uri="{FF2B5EF4-FFF2-40B4-BE49-F238E27FC236}">
                <a16:creationId xmlns:a16="http://schemas.microsoft.com/office/drawing/2014/main" id="{AFF3B6A2-D795-4A2D-A7AE-5DF2E528297C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800350"/>
            <a:ext cx="395288" cy="133350"/>
            <a:chOff x="847" y="2303"/>
            <a:chExt cx="249" cy="84"/>
          </a:xfrm>
        </p:grpSpPr>
        <p:sp>
          <p:nvSpPr>
            <p:cNvPr id="16792" name="WordArt 408">
              <a:extLst>
                <a:ext uri="{FF2B5EF4-FFF2-40B4-BE49-F238E27FC236}">
                  <a16:creationId xmlns:a16="http://schemas.microsoft.com/office/drawing/2014/main" id="{B5B53EE6-97C6-4719-8839-21B0BC9888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  <p:sp>
          <p:nvSpPr>
            <p:cNvPr id="16793" name="WordArt 409">
              <a:extLst>
                <a:ext uri="{FF2B5EF4-FFF2-40B4-BE49-F238E27FC236}">
                  <a16:creationId xmlns:a16="http://schemas.microsoft.com/office/drawing/2014/main" id="{CB191D26-6351-45EB-8308-18F880B0D7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</p:grpSp>
      <p:grpSp>
        <p:nvGrpSpPr>
          <p:cNvPr id="16794" name="Group 410">
            <a:extLst>
              <a:ext uri="{FF2B5EF4-FFF2-40B4-BE49-F238E27FC236}">
                <a16:creationId xmlns:a16="http://schemas.microsoft.com/office/drawing/2014/main" id="{E77898C2-7A44-4F2D-A00E-2BA2B998887C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3251200"/>
            <a:ext cx="395287" cy="133350"/>
            <a:chOff x="415" y="2500"/>
            <a:chExt cx="249" cy="84"/>
          </a:xfrm>
        </p:grpSpPr>
        <p:sp>
          <p:nvSpPr>
            <p:cNvPr id="16795" name="WordArt 411">
              <a:extLst>
                <a:ext uri="{FF2B5EF4-FFF2-40B4-BE49-F238E27FC236}">
                  <a16:creationId xmlns:a16="http://schemas.microsoft.com/office/drawing/2014/main" id="{E3A276AB-560D-482B-B474-ABD4F477B9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  <p:sp>
          <p:nvSpPr>
            <p:cNvPr id="16796" name="WordArt 412">
              <a:extLst>
                <a:ext uri="{FF2B5EF4-FFF2-40B4-BE49-F238E27FC236}">
                  <a16:creationId xmlns:a16="http://schemas.microsoft.com/office/drawing/2014/main" id="{998A7726-040F-42F4-8446-03547C7187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</p:grpSp>
      <p:grpSp>
        <p:nvGrpSpPr>
          <p:cNvPr id="16797" name="Group 413">
            <a:extLst>
              <a:ext uri="{FF2B5EF4-FFF2-40B4-BE49-F238E27FC236}">
                <a16:creationId xmlns:a16="http://schemas.microsoft.com/office/drawing/2014/main" id="{EDEE9894-6064-4FE8-B276-D4B448E1C8EB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025775"/>
            <a:ext cx="395288" cy="133350"/>
            <a:chOff x="847" y="2500"/>
            <a:chExt cx="249" cy="84"/>
          </a:xfrm>
        </p:grpSpPr>
        <p:sp>
          <p:nvSpPr>
            <p:cNvPr id="16798" name="WordArt 414">
              <a:extLst>
                <a:ext uri="{FF2B5EF4-FFF2-40B4-BE49-F238E27FC236}">
                  <a16:creationId xmlns:a16="http://schemas.microsoft.com/office/drawing/2014/main" id="{896AC3A2-677E-4A37-802C-275A5B4A1C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  <p:sp>
          <p:nvSpPr>
            <p:cNvPr id="16799" name="WordArt 415">
              <a:extLst>
                <a:ext uri="{FF2B5EF4-FFF2-40B4-BE49-F238E27FC236}">
                  <a16:creationId xmlns:a16="http://schemas.microsoft.com/office/drawing/2014/main" id="{101FE0AD-2807-4319-A4CC-615E5D40F7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</p:grpSp>
      <p:grpSp>
        <p:nvGrpSpPr>
          <p:cNvPr id="16800" name="Group 416">
            <a:extLst>
              <a:ext uri="{FF2B5EF4-FFF2-40B4-BE49-F238E27FC236}">
                <a16:creationId xmlns:a16="http://schemas.microsoft.com/office/drawing/2014/main" id="{0F2055E0-9D80-499D-BFBB-473608FF4A82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800350"/>
            <a:ext cx="395288" cy="133350"/>
            <a:chOff x="415" y="2644"/>
            <a:chExt cx="249" cy="84"/>
          </a:xfrm>
        </p:grpSpPr>
        <p:sp>
          <p:nvSpPr>
            <p:cNvPr id="16801" name="WordArt 417">
              <a:extLst>
                <a:ext uri="{FF2B5EF4-FFF2-40B4-BE49-F238E27FC236}">
                  <a16:creationId xmlns:a16="http://schemas.microsoft.com/office/drawing/2014/main" id="{06693855-AE19-418C-8ECC-C4443077F1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  <p:sp>
          <p:nvSpPr>
            <p:cNvPr id="16802" name="WordArt 418">
              <a:extLst>
                <a:ext uri="{FF2B5EF4-FFF2-40B4-BE49-F238E27FC236}">
                  <a16:creationId xmlns:a16="http://schemas.microsoft.com/office/drawing/2014/main" id="{072C7E2F-0EC6-4974-80CA-00CEAB7CA8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</p:grpSp>
      <p:grpSp>
        <p:nvGrpSpPr>
          <p:cNvPr id="16803" name="Group 419">
            <a:extLst>
              <a:ext uri="{FF2B5EF4-FFF2-40B4-BE49-F238E27FC236}">
                <a16:creationId xmlns:a16="http://schemas.microsoft.com/office/drawing/2014/main" id="{D1B54773-CA9A-4CF4-805E-30DF07EF8A5C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275263"/>
            <a:ext cx="395288" cy="133350"/>
            <a:chOff x="847" y="2644"/>
            <a:chExt cx="249" cy="84"/>
          </a:xfrm>
        </p:grpSpPr>
        <p:sp>
          <p:nvSpPr>
            <p:cNvPr id="16804" name="WordArt 420">
              <a:extLst>
                <a:ext uri="{FF2B5EF4-FFF2-40B4-BE49-F238E27FC236}">
                  <a16:creationId xmlns:a16="http://schemas.microsoft.com/office/drawing/2014/main" id="{923931D0-4E6C-466D-9208-0E1F369951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  <p:sp>
          <p:nvSpPr>
            <p:cNvPr id="16805" name="WordArt 421">
              <a:extLst>
                <a:ext uri="{FF2B5EF4-FFF2-40B4-BE49-F238E27FC236}">
                  <a16:creationId xmlns:a16="http://schemas.microsoft.com/office/drawing/2014/main" id="{5E9D7F24-6103-4532-B8F1-6B882D65E4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</p:grpSp>
      <p:grpSp>
        <p:nvGrpSpPr>
          <p:cNvPr id="16806" name="Group 422">
            <a:extLst>
              <a:ext uri="{FF2B5EF4-FFF2-40B4-BE49-F238E27FC236}">
                <a16:creationId xmlns:a16="http://schemas.microsoft.com/office/drawing/2014/main" id="{2DB1D77F-6ECA-4C32-82BE-741378CF48FE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5230813"/>
            <a:ext cx="395288" cy="133350"/>
            <a:chOff x="415" y="2840"/>
            <a:chExt cx="249" cy="84"/>
          </a:xfrm>
        </p:grpSpPr>
        <p:sp>
          <p:nvSpPr>
            <p:cNvPr id="16807" name="WordArt 423">
              <a:extLst>
                <a:ext uri="{FF2B5EF4-FFF2-40B4-BE49-F238E27FC236}">
                  <a16:creationId xmlns:a16="http://schemas.microsoft.com/office/drawing/2014/main" id="{701BA96F-2738-4D6A-B43F-C6546DA6D1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  <p:sp>
          <p:nvSpPr>
            <p:cNvPr id="16808" name="WordArt 424">
              <a:extLst>
                <a:ext uri="{FF2B5EF4-FFF2-40B4-BE49-F238E27FC236}">
                  <a16:creationId xmlns:a16="http://schemas.microsoft.com/office/drawing/2014/main" id="{818612AD-0B0A-4364-B837-3D38086146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</p:grpSp>
      <p:grpSp>
        <p:nvGrpSpPr>
          <p:cNvPr id="16809" name="Group 425">
            <a:extLst>
              <a:ext uri="{FF2B5EF4-FFF2-40B4-BE49-F238E27FC236}">
                <a16:creationId xmlns:a16="http://schemas.microsoft.com/office/drawing/2014/main" id="{909BD642-854A-4B0E-8246-D7F8C1A1A19A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539875"/>
            <a:ext cx="395288" cy="133350"/>
            <a:chOff x="844" y="1098"/>
            <a:chExt cx="249" cy="84"/>
          </a:xfrm>
        </p:grpSpPr>
        <p:sp>
          <p:nvSpPr>
            <p:cNvPr id="16810" name="WordArt 426">
              <a:extLst>
                <a:ext uri="{FF2B5EF4-FFF2-40B4-BE49-F238E27FC236}">
                  <a16:creationId xmlns:a16="http://schemas.microsoft.com/office/drawing/2014/main" id="{56030CB2-9A56-496C-805C-8A940ED2F4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  <p:sp>
          <p:nvSpPr>
            <p:cNvPr id="16811" name="WordArt 427">
              <a:extLst>
                <a:ext uri="{FF2B5EF4-FFF2-40B4-BE49-F238E27FC236}">
                  <a16:creationId xmlns:a16="http://schemas.microsoft.com/office/drawing/2014/main" id="{30FAF26A-AE2C-4F7D-A6F3-4C8B8383B8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94" name="Group 186">
            <a:extLst>
              <a:ext uri="{FF2B5EF4-FFF2-40B4-BE49-F238E27FC236}">
                <a16:creationId xmlns:a16="http://schemas.microsoft.com/office/drawing/2014/main" id="{DB030C67-D744-4559-A756-93A3D6A8C1CF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279400"/>
            <a:ext cx="7740650" cy="12242800"/>
            <a:chOff x="643" y="176"/>
            <a:chExt cx="4876" cy="7712"/>
          </a:xfrm>
        </p:grpSpPr>
        <p:sp>
          <p:nvSpPr>
            <p:cNvPr id="17541" name="Freeform 133">
              <a:extLst>
                <a:ext uri="{FF2B5EF4-FFF2-40B4-BE49-F238E27FC236}">
                  <a16:creationId xmlns:a16="http://schemas.microsoft.com/office/drawing/2014/main" id="{EBE68465-3EB7-495D-A75F-15E231EDB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352"/>
              <a:ext cx="1815" cy="2721"/>
            </a:xfrm>
            <a:custGeom>
              <a:avLst/>
              <a:gdLst>
                <a:gd name="T0" fmla="*/ 454 w 1815"/>
                <a:gd name="T1" fmla="*/ 2721 h 2721"/>
                <a:gd name="T2" fmla="*/ 567 w 1815"/>
                <a:gd name="T3" fmla="*/ 2494 h 2721"/>
                <a:gd name="T4" fmla="*/ 681 w 1815"/>
                <a:gd name="T5" fmla="*/ 2268 h 2721"/>
                <a:gd name="T6" fmla="*/ 794 w 1815"/>
                <a:gd name="T7" fmla="*/ 2041 h 2721"/>
                <a:gd name="T8" fmla="*/ 908 w 1815"/>
                <a:gd name="T9" fmla="*/ 2154 h 2721"/>
                <a:gd name="T10" fmla="*/ 1475 w 1815"/>
                <a:gd name="T11" fmla="*/ 2268 h 2721"/>
                <a:gd name="T12" fmla="*/ 1701 w 1815"/>
                <a:gd name="T13" fmla="*/ 2154 h 2721"/>
                <a:gd name="T14" fmla="*/ 1815 w 1815"/>
                <a:gd name="T15" fmla="*/ 1927 h 2721"/>
                <a:gd name="T16" fmla="*/ 1701 w 1815"/>
                <a:gd name="T17" fmla="*/ 1814 h 2721"/>
                <a:gd name="T18" fmla="*/ 1588 w 1815"/>
                <a:gd name="T19" fmla="*/ 1927 h 2721"/>
                <a:gd name="T20" fmla="*/ 1475 w 1815"/>
                <a:gd name="T21" fmla="*/ 1814 h 2721"/>
                <a:gd name="T22" fmla="*/ 681 w 1815"/>
                <a:gd name="T23" fmla="*/ 1814 h 2721"/>
                <a:gd name="T24" fmla="*/ 1134 w 1815"/>
                <a:gd name="T25" fmla="*/ 1360 h 2721"/>
                <a:gd name="T26" fmla="*/ 1361 w 1815"/>
                <a:gd name="T27" fmla="*/ 1247 h 2721"/>
                <a:gd name="T28" fmla="*/ 1248 w 1815"/>
                <a:gd name="T29" fmla="*/ 1134 h 2721"/>
                <a:gd name="T30" fmla="*/ 1021 w 1815"/>
                <a:gd name="T31" fmla="*/ 1020 h 2721"/>
                <a:gd name="T32" fmla="*/ 908 w 1815"/>
                <a:gd name="T33" fmla="*/ 907 h 2721"/>
                <a:gd name="T34" fmla="*/ 794 w 1815"/>
                <a:gd name="T35" fmla="*/ 567 h 2721"/>
                <a:gd name="T36" fmla="*/ 454 w 1815"/>
                <a:gd name="T37" fmla="*/ 113 h 2721"/>
                <a:gd name="T38" fmla="*/ 0 w 1815"/>
                <a:gd name="T39" fmla="*/ 0 h 2721"/>
                <a:gd name="T40" fmla="*/ 114 w 1815"/>
                <a:gd name="T41" fmla="*/ 567 h 2721"/>
                <a:gd name="T42" fmla="*/ 227 w 1815"/>
                <a:gd name="T43" fmla="*/ 1020 h 2721"/>
                <a:gd name="T44" fmla="*/ 454 w 1815"/>
                <a:gd name="T45" fmla="*/ 1134 h 2721"/>
                <a:gd name="T46" fmla="*/ 567 w 1815"/>
                <a:gd name="T47" fmla="*/ 1247 h 2721"/>
                <a:gd name="T48" fmla="*/ 454 w 1815"/>
                <a:gd name="T49" fmla="*/ 1474 h 2721"/>
                <a:gd name="T50" fmla="*/ 341 w 1815"/>
                <a:gd name="T51" fmla="*/ 1701 h 2721"/>
                <a:gd name="T52" fmla="*/ 454 w 1815"/>
                <a:gd name="T53" fmla="*/ 1927 h 2721"/>
                <a:gd name="T54" fmla="*/ 567 w 1815"/>
                <a:gd name="T55" fmla="*/ 2041 h 2721"/>
                <a:gd name="T56" fmla="*/ 454 w 1815"/>
                <a:gd name="T57" fmla="*/ 2154 h 2721"/>
                <a:gd name="T58" fmla="*/ 341 w 1815"/>
                <a:gd name="T59" fmla="*/ 2268 h 2721"/>
                <a:gd name="T60" fmla="*/ 227 w 1815"/>
                <a:gd name="T61" fmla="*/ 2494 h 2721"/>
                <a:gd name="T62" fmla="*/ 114 w 1815"/>
                <a:gd name="T63" fmla="*/ 2608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54" y="2721"/>
                  </a:lnTo>
                  <a:lnTo>
                    <a:pt x="454" y="2494"/>
                  </a:lnTo>
                  <a:lnTo>
                    <a:pt x="567" y="2494"/>
                  </a:lnTo>
                  <a:lnTo>
                    <a:pt x="567" y="2268"/>
                  </a:lnTo>
                  <a:lnTo>
                    <a:pt x="681" y="2268"/>
                  </a:lnTo>
                  <a:lnTo>
                    <a:pt x="681" y="2041"/>
                  </a:lnTo>
                  <a:lnTo>
                    <a:pt x="794" y="2041"/>
                  </a:lnTo>
                  <a:lnTo>
                    <a:pt x="794" y="2154"/>
                  </a:lnTo>
                  <a:lnTo>
                    <a:pt x="908" y="2154"/>
                  </a:lnTo>
                  <a:lnTo>
                    <a:pt x="908" y="2268"/>
                  </a:lnTo>
                  <a:lnTo>
                    <a:pt x="1475" y="2268"/>
                  </a:lnTo>
                  <a:lnTo>
                    <a:pt x="1475" y="2154"/>
                  </a:lnTo>
                  <a:lnTo>
                    <a:pt x="1701" y="2154"/>
                  </a:lnTo>
                  <a:lnTo>
                    <a:pt x="1815" y="2154"/>
                  </a:lnTo>
                  <a:lnTo>
                    <a:pt x="1815" y="1927"/>
                  </a:lnTo>
                  <a:lnTo>
                    <a:pt x="1701" y="1927"/>
                  </a:lnTo>
                  <a:lnTo>
                    <a:pt x="1701" y="1814"/>
                  </a:lnTo>
                  <a:lnTo>
                    <a:pt x="1588" y="1814"/>
                  </a:lnTo>
                  <a:lnTo>
                    <a:pt x="1588" y="1927"/>
                  </a:lnTo>
                  <a:lnTo>
                    <a:pt x="1475" y="1927"/>
                  </a:lnTo>
                  <a:lnTo>
                    <a:pt x="1475" y="1814"/>
                  </a:lnTo>
                  <a:lnTo>
                    <a:pt x="794" y="1814"/>
                  </a:lnTo>
                  <a:lnTo>
                    <a:pt x="681" y="1814"/>
                  </a:lnTo>
                  <a:lnTo>
                    <a:pt x="681" y="1360"/>
                  </a:lnTo>
                  <a:lnTo>
                    <a:pt x="1134" y="1360"/>
                  </a:lnTo>
                  <a:lnTo>
                    <a:pt x="1134" y="1247"/>
                  </a:lnTo>
                  <a:lnTo>
                    <a:pt x="1361" y="124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20"/>
                  </a:lnTo>
                  <a:lnTo>
                    <a:pt x="1021" y="1020"/>
                  </a:lnTo>
                  <a:lnTo>
                    <a:pt x="1021" y="907"/>
                  </a:lnTo>
                  <a:lnTo>
                    <a:pt x="908" y="907"/>
                  </a:lnTo>
                  <a:lnTo>
                    <a:pt x="908" y="567"/>
                  </a:lnTo>
                  <a:lnTo>
                    <a:pt x="794" y="567"/>
                  </a:lnTo>
                  <a:lnTo>
                    <a:pt x="79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474"/>
                  </a:lnTo>
                  <a:lnTo>
                    <a:pt x="454" y="1474"/>
                  </a:lnTo>
                  <a:lnTo>
                    <a:pt x="454" y="1701"/>
                  </a:lnTo>
                  <a:lnTo>
                    <a:pt x="341" y="1701"/>
                  </a:lnTo>
                  <a:lnTo>
                    <a:pt x="341" y="1927"/>
                  </a:lnTo>
                  <a:lnTo>
                    <a:pt x="454" y="1927"/>
                  </a:lnTo>
                  <a:lnTo>
                    <a:pt x="454" y="2041"/>
                  </a:lnTo>
                  <a:lnTo>
                    <a:pt x="567" y="2041"/>
                  </a:lnTo>
                  <a:lnTo>
                    <a:pt x="567" y="2154"/>
                  </a:lnTo>
                  <a:lnTo>
                    <a:pt x="454" y="2154"/>
                  </a:lnTo>
                  <a:lnTo>
                    <a:pt x="454" y="2268"/>
                  </a:lnTo>
                  <a:lnTo>
                    <a:pt x="341" y="2268"/>
                  </a:lnTo>
                  <a:lnTo>
                    <a:pt x="341" y="2494"/>
                  </a:lnTo>
                  <a:lnTo>
                    <a:pt x="227" y="2494"/>
                  </a:lnTo>
                  <a:lnTo>
                    <a:pt x="227" y="2608"/>
                  </a:lnTo>
                  <a:lnTo>
                    <a:pt x="114" y="2608"/>
                  </a:lnTo>
                  <a:lnTo>
                    <a:pt x="114" y="27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FF0415B0-A9B7-4B44-BE0F-F2DF9225D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5393"/>
              <a:ext cx="2495" cy="2495"/>
            </a:xfrm>
            <a:custGeom>
              <a:avLst/>
              <a:gdLst>
                <a:gd name="T0" fmla="*/ 1134 w 2495"/>
                <a:gd name="T1" fmla="*/ 453 h 2495"/>
                <a:gd name="T2" fmla="*/ 1247 w 2495"/>
                <a:gd name="T3" fmla="*/ 227 h 2495"/>
                <a:gd name="T4" fmla="*/ 1361 w 2495"/>
                <a:gd name="T5" fmla="*/ 0 h 2495"/>
                <a:gd name="T6" fmla="*/ 1474 w 2495"/>
                <a:gd name="T7" fmla="*/ 113 h 2495"/>
                <a:gd name="T8" fmla="*/ 1588 w 2495"/>
                <a:gd name="T9" fmla="*/ 227 h 2495"/>
                <a:gd name="T10" fmla="*/ 2155 w 2495"/>
                <a:gd name="T11" fmla="*/ 113 h 2495"/>
                <a:gd name="T12" fmla="*/ 2495 w 2495"/>
                <a:gd name="T13" fmla="*/ 340 h 2495"/>
                <a:gd name="T14" fmla="*/ 2381 w 2495"/>
                <a:gd name="T15" fmla="*/ 567 h 2495"/>
                <a:gd name="T16" fmla="*/ 2495 w 2495"/>
                <a:gd name="T17" fmla="*/ 1020 h 2495"/>
                <a:gd name="T18" fmla="*/ 2381 w 2495"/>
                <a:gd name="T19" fmla="*/ 1134 h 2495"/>
                <a:gd name="T20" fmla="*/ 2495 w 2495"/>
                <a:gd name="T21" fmla="*/ 1247 h 2495"/>
                <a:gd name="T22" fmla="*/ 2381 w 2495"/>
                <a:gd name="T23" fmla="*/ 1701 h 2495"/>
                <a:gd name="T24" fmla="*/ 2495 w 2495"/>
                <a:gd name="T25" fmla="*/ 1928 h 2495"/>
                <a:gd name="T26" fmla="*/ 2381 w 2495"/>
                <a:gd name="T27" fmla="*/ 2041 h 2495"/>
                <a:gd name="T28" fmla="*/ 2268 w 2495"/>
                <a:gd name="T29" fmla="*/ 2154 h 2495"/>
                <a:gd name="T30" fmla="*/ 2155 w 2495"/>
                <a:gd name="T31" fmla="*/ 2041 h 2495"/>
                <a:gd name="T32" fmla="*/ 2268 w 2495"/>
                <a:gd name="T33" fmla="*/ 2268 h 2495"/>
                <a:gd name="T34" fmla="*/ 2155 w 2495"/>
                <a:gd name="T35" fmla="*/ 2495 h 2495"/>
                <a:gd name="T36" fmla="*/ 2041 w 2495"/>
                <a:gd name="T37" fmla="*/ 2381 h 2495"/>
                <a:gd name="T38" fmla="*/ 1928 w 2495"/>
                <a:gd name="T39" fmla="*/ 2268 h 2495"/>
                <a:gd name="T40" fmla="*/ 1814 w 2495"/>
                <a:gd name="T41" fmla="*/ 2154 h 2495"/>
                <a:gd name="T42" fmla="*/ 1247 w 2495"/>
                <a:gd name="T43" fmla="*/ 2268 h 2495"/>
                <a:gd name="T44" fmla="*/ 794 w 2495"/>
                <a:gd name="T45" fmla="*/ 2154 h 2495"/>
                <a:gd name="T46" fmla="*/ 680 w 2495"/>
                <a:gd name="T47" fmla="*/ 2268 h 2495"/>
                <a:gd name="T48" fmla="*/ 454 w 2495"/>
                <a:gd name="T49" fmla="*/ 2381 h 2495"/>
                <a:gd name="T50" fmla="*/ 340 w 2495"/>
                <a:gd name="T51" fmla="*/ 2268 h 2495"/>
                <a:gd name="T52" fmla="*/ 454 w 2495"/>
                <a:gd name="T53" fmla="*/ 1928 h 2495"/>
                <a:gd name="T54" fmla="*/ 567 w 2495"/>
                <a:gd name="T55" fmla="*/ 1701 h 2495"/>
                <a:gd name="T56" fmla="*/ 454 w 2495"/>
                <a:gd name="T57" fmla="*/ 1361 h 2495"/>
                <a:gd name="T58" fmla="*/ 227 w 2495"/>
                <a:gd name="T59" fmla="*/ 1247 h 2495"/>
                <a:gd name="T60" fmla="*/ 340 w 2495"/>
                <a:gd name="T61" fmla="*/ 1134 h 2495"/>
                <a:gd name="T62" fmla="*/ 227 w 2495"/>
                <a:gd name="T63" fmla="*/ 1020 h 2495"/>
                <a:gd name="T64" fmla="*/ 0 w 2495"/>
                <a:gd name="T65" fmla="*/ 907 h 2495"/>
                <a:gd name="T66" fmla="*/ 113 w 2495"/>
                <a:gd name="T67" fmla="*/ 794 h 2495"/>
                <a:gd name="T68" fmla="*/ 340 w 2495"/>
                <a:gd name="T69" fmla="*/ 680 h 2495"/>
                <a:gd name="T70" fmla="*/ 567 w 2495"/>
                <a:gd name="T71" fmla="*/ 794 h 2495"/>
                <a:gd name="T72" fmla="*/ 1134 w 2495"/>
                <a:gd name="T73" fmla="*/ 68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95" h="2495">
                  <a:moveTo>
                    <a:pt x="1134" y="680"/>
                  </a:moveTo>
                  <a:lnTo>
                    <a:pt x="1134" y="453"/>
                  </a:lnTo>
                  <a:lnTo>
                    <a:pt x="1247" y="453"/>
                  </a:lnTo>
                  <a:lnTo>
                    <a:pt x="1247" y="227"/>
                  </a:lnTo>
                  <a:lnTo>
                    <a:pt x="1361" y="227"/>
                  </a:lnTo>
                  <a:lnTo>
                    <a:pt x="1361" y="0"/>
                  </a:lnTo>
                  <a:lnTo>
                    <a:pt x="1474" y="0"/>
                  </a:lnTo>
                  <a:lnTo>
                    <a:pt x="1474" y="113"/>
                  </a:lnTo>
                  <a:lnTo>
                    <a:pt x="1588" y="113"/>
                  </a:lnTo>
                  <a:lnTo>
                    <a:pt x="1588" y="227"/>
                  </a:lnTo>
                  <a:lnTo>
                    <a:pt x="2155" y="227"/>
                  </a:lnTo>
                  <a:lnTo>
                    <a:pt x="2155" y="113"/>
                  </a:lnTo>
                  <a:lnTo>
                    <a:pt x="2495" y="113"/>
                  </a:lnTo>
                  <a:lnTo>
                    <a:pt x="2495" y="340"/>
                  </a:lnTo>
                  <a:lnTo>
                    <a:pt x="2495" y="567"/>
                  </a:lnTo>
                  <a:lnTo>
                    <a:pt x="2381" y="567"/>
                  </a:lnTo>
                  <a:lnTo>
                    <a:pt x="2381" y="1020"/>
                  </a:lnTo>
                  <a:lnTo>
                    <a:pt x="2495" y="1020"/>
                  </a:lnTo>
                  <a:lnTo>
                    <a:pt x="2495" y="1134"/>
                  </a:lnTo>
                  <a:lnTo>
                    <a:pt x="2381" y="1134"/>
                  </a:lnTo>
                  <a:lnTo>
                    <a:pt x="2381" y="1247"/>
                  </a:lnTo>
                  <a:lnTo>
                    <a:pt x="2495" y="1247"/>
                  </a:lnTo>
                  <a:lnTo>
                    <a:pt x="2495" y="1701"/>
                  </a:lnTo>
                  <a:lnTo>
                    <a:pt x="2381" y="1701"/>
                  </a:lnTo>
                  <a:lnTo>
                    <a:pt x="2381" y="1928"/>
                  </a:lnTo>
                  <a:lnTo>
                    <a:pt x="2495" y="1928"/>
                  </a:lnTo>
                  <a:lnTo>
                    <a:pt x="2495" y="2041"/>
                  </a:lnTo>
                  <a:lnTo>
                    <a:pt x="2381" y="2041"/>
                  </a:lnTo>
                  <a:lnTo>
                    <a:pt x="2381" y="2154"/>
                  </a:lnTo>
                  <a:lnTo>
                    <a:pt x="2268" y="2154"/>
                  </a:lnTo>
                  <a:lnTo>
                    <a:pt x="2268" y="2041"/>
                  </a:lnTo>
                  <a:lnTo>
                    <a:pt x="2155" y="2041"/>
                  </a:lnTo>
                  <a:lnTo>
                    <a:pt x="2155" y="2268"/>
                  </a:lnTo>
                  <a:lnTo>
                    <a:pt x="2268" y="2268"/>
                  </a:lnTo>
                  <a:lnTo>
                    <a:pt x="2268" y="2495"/>
                  </a:lnTo>
                  <a:lnTo>
                    <a:pt x="2155" y="2495"/>
                  </a:lnTo>
                  <a:lnTo>
                    <a:pt x="2155" y="2381"/>
                  </a:lnTo>
                  <a:lnTo>
                    <a:pt x="2041" y="2381"/>
                  </a:lnTo>
                  <a:lnTo>
                    <a:pt x="2041" y="2268"/>
                  </a:lnTo>
                  <a:lnTo>
                    <a:pt x="1928" y="2268"/>
                  </a:lnTo>
                  <a:lnTo>
                    <a:pt x="1928" y="2154"/>
                  </a:lnTo>
                  <a:lnTo>
                    <a:pt x="1814" y="2154"/>
                  </a:lnTo>
                  <a:lnTo>
                    <a:pt x="1814" y="2268"/>
                  </a:lnTo>
                  <a:lnTo>
                    <a:pt x="1247" y="2268"/>
                  </a:lnTo>
                  <a:lnTo>
                    <a:pt x="1247" y="2154"/>
                  </a:lnTo>
                  <a:lnTo>
                    <a:pt x="794" y="2154"/>
                  </a:lnTo>
                  <a:lnTo>
                    <a:pt x="794" y="2268"/>
                  </a:lnTo>
                  <a:lnTo>
                    <a:pt x="680" y="2268"/>
                  </a:lnTo>
                  <a:lnTo>
                    <a:pt x="680" y="2381"/>
                  </a:lnTo>
                  <a:lnTo>
                    <a:pt x="454" y="2381"/>
                  </a:lnTo>
                  <a:lnTo>
                    <a:pt x="454" y="2268"/>
                  </a:lnTo>
                  <a:lnTo>
                    <a:pt x="340" y="2268"/>
                  </a:lnTo>
                  <a:lnTo>
                    <a:pt x="340" y="1928"/>
                  </a:lnTo>
                  <a:lnTo>
                    <a:pt x="454" y="1928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1134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3D5F229D-B080-487B-B626-D90D79D22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826"/>
              <a:ext cx="1360" cy="1361"/>
            </a:xfrm>
            <a:custGeom>
              <a:avLst/>
              <a:gdLst>
                <a:gd name="T0" fmla="*/ 1134 w 1360"/>
                <a:gd name="T1" fmla="*/ 113 h 1361"/>
                <a:gd name="T2" fmla="*/ 1020 w 1360"/>
                <a:gd name="T3" fmla="*/ 113 h 1361"/>
                <a:gd name="T4" fmla="*/ 1020 w 1360"/>
                <a:gd name="T5" fmla="*/ 0 h 1361"/>
                <a:gd name="T6" fmla="*/ 907 w 1360"/>
                <a:gd name="T7" fmla="*/ 0 h 1361"/>
                <a:gd name="T8" fmla="*/ 907 w 1360"/>
                <a:gd name="T9" fmla="*/ 113 h 1361"/>
                <a:gd name="T10" fmla="*/ 680 w 1360"/>
                <a:gd name="T11" fmla="*/ 113 h 1361"/>
                <a:gd name="T12" fmla="*/ 680 w 1360"/>
                <a:gd name="T13" fmla="*/ 453 h 1361"/>
                <a:gd name="T14" fmla="*/ 567 w 1360"/>
                <a:gd name="T15" fmla="*/ 453 h 1361"/>
                <a:gd name="T16" fmla="*/ 567 w 1360"/>
                <a:gd name="T17" fmla="*/ 567 h 1361"/>
                <a:gd name="T18" fmla="*/ 453 w 1360"/>
                <a:gd name="T19" fmla="*/ 567 h 1361"/>
                <a:gd name="T20" fmla="*/ 453 w 1360"/>
                <a:gd name="T21" fmla="*/ 680 h 1361"/>
                <a:gd name="T22" fmla="*/ 340 w 1360"/>
                <a:gd name="T23" fmla="*/ 680 h 1361"/>
                <a:gd name="T24" fmla="*/ 340 w 1360"/>
                <a:gd name="T25" fmla="*/ 907 h 1361"/>
                <a:gd name="T26" fmla="*/ 113 w 1360"/>
                <a:gd name="T27" fmla="*/ 907 h 1361"/>
                <a:gd name="T28" fmla="*/ 113 w 1360"/>
                <a:gd name="T29" fmla="*/ 1020 h 1361"/>
                <a:gd name="T30" fmla="*/ 0 w 1360"/>
                <a:gd name="T31" fmla="*/ 1020 h 1361"/>
                <a:gd name="T32" fmla="*/ 0 w 1360"/>
                <a:gd name="T33" fmla="*/ 1361 h 1361"/>
                <a:gd name="T34" fmla="*/ 226 w 1360"/>
                <a:gd name="T35" fmla="*/ 1361 h 1361"/>
                <a:gd name="T36" fmla="*/ 226 w 1360"/>
                <a:gd name="T37" fmla="*/ 1247 h 1361"/>
                <a:gd name="T38" fmla="*/ 453 w 1360"/>
                <a:gd name="T39" fmla="*/ 1247 h 1361"/>
                <a:gd name="T40" fmla="*/ 453 w 1360"/>
                <a:gd name="T41" fmla="*/ 1361 h 1361"/>
                <a:gd name="T42" fmla="*/ 680 w 1360"/>
                <a:gd name="T43" fmla="*/ 1361 h 1361"/>
                <a:gd name="T44" fmla="*/ 680 w 1360"/>
                <a:gd name="T45" fmla="*/ 1247 h 1361"/>
                <a:gd name="T46" fmla="*/ 907 w 1360"/>
                <a:gd name="T47" fmla="*/ 1247 h 1361"/>
                <a:gd name="T48" fmla="*/ 907 w 1360"/>
                <a:gd name="T49" fmla="*/ 1134 h 1361"/>
                <a:gd name="T50" fmla="*/ 1020 w 1360"/>
                <a:gd name="T51" fmla="*/ 1134 h 1361"/>
                <a:gd name="T52" fmla="*/ 1020 w 1360"/>
                <a:gd name="T53" fmla="*/ 1020 h 1361"/>
                <a:gd name="T54" fmla="*/ 1134 w 1360"/>
                <a:gd name="T55" fmla="*/ 1020 h 1361"/>
                <a:gd name="T56" fmla="*/ 1134 w 1360"/>
                <a:gd name="T57" fmla="*/ 794 h 1361"/>
                <a:gd name="T58" fmla="*/ 1247 w 1360"/>
                <a:gd name="T59" fmla="*/ 794 h 1361"/>
                <a:gd name="T60" fmla="*/ 1247 w 1360"/>
                <a:gd name="T61" fmla="*/ 680 h 1361"/>
                <a:gd name="T62" fmla="*/ 1360 w 1360"/>
                <a:gd name="T63" fmla="*/ 680 h 1361"/>
                <a:gd name="T64" fmla="*/ 1360 w 1360"/>
                <a:gd name="T65" fmla="*/ 567 h 1361"/>
                <a:gd name="T66" fmla="*/ 1247 w 1360"/>
                <a:gd name="T67" fmla="*/ 567 h 1361"/>
                <a:gd name="T68" fmla="*/ 1247 w 1360"/>
                <a:gd name="T69" fmla="*/ 453 h 1361"/>
                <a:gd name="T70" fmla="*/ 1134 w 1360"/>
                <a:gd name="T71" fmla="*/ 453 h 1361"/>
                <a:gd name="T72" fmla="*/ 1134 w 1360"/>
                <a:gd name="T73" fmla="*/ 340 h 1361"/>
                <a:gd name="T74" fmla="*/ 1247 w 1360"/>
                <a:gd name="T75" fmla="*/ 340 h 1361"/>
                <a:gd name="T76" fmla="*/ 1247 w 1360"/>
                <a:gd name="T77" fmla="*/ 113 h 1361"/>
                <a:gd name="T78" fmla="*/ 1134 w 1360"/>
                <a:gd name="T79" fmla="*/ 113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0" h="1361">
                  <a:moveTo>
                    <a:pt x="1134" y="113"/>
                  </a:moveTo>
                  <a:lnTo>
                    <a:pt x="1020" y="113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680" y="113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1361"/>
                  </a:lnTo>
                  <a:lnTo>
                    <a:pt x="226" y="1361"/>
                  </a:lnTo>
                  <a:lnTo>
                    <a:pt x="226" y="1247"/>
                  </a:lnTo>
                  <a:lnTo>
                    <a:pt x="453" y="1247"/>
                  </a:lnTo>
                  <a:lnTo>
                    <a:pt x="453" y="1361"/>
                  </a:lnTo>
                  <a:lnTo>
                    <a:pt x="680" y="1361"/>
                  </a:lnTo>
                  <a:lnTo>
                    <a:pt x="680" y="1247"/>
                  </a:lnTo>
                  <a:lnTo>
                    <a:pt x="907" y="1247"/>
                  </a:lnTo>
                  <a:lnTo>
                    <a:pt x="907" y="1134"/>
                  </a:lnTo>
                  <a:lnTo>
                    <a:pt x="1020" y="1134"/>
                  </a:lnTo>
                  <a:lnTo>
                    <a:pt x="1020" y="1020"/>
                  </a:lnTo>
                  <a:lnTo>
                    <a:pt x="1134" y="1020"/>
                  </a:lnTo>
                  <a:lnTo>
                    <a:pt x="1134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1360" y="680"/>
                  </a:lnTo>
                  <a:lnTo>
                    <a:pt x="1360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247" y="340"/>
                  </a:lnTo>
                  <a:lnTo>
                    <a:pt x="1247" y="113"/>
                  </a:lnTo>
                  <a:lnTo>
                    <a:pt x="113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0682E504-2EB6-4DBE-BBD2-745A9F8D0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620"/>
              <a:ext cx="1134" cy="1360"/>
            </a:xfrm>
            <a:custGeom>
              <a:avLst/>
              <a:gdLst>
                <a:gd name="T0" fmla="*/ 114 w 1134"/>
                <a:gd name="T1" fmla="*/ 1360 h 1360"/>
                <a:gd name="T2" fmla="*/ 341 w 1134"/>
                <a:gd name="T3" fmla="*/ 1360 h 1360"/>
                <a:gd name="T4" fmla="*/ 341 w 1134"/>
                <a:gd name="T5" fmla="*/ 1247 h 1360"/>
                <a:gd name="T6" fmla="*/ 681 w 1134"/>
                <a:gd name="T7" fmla="*/ 1247 h 1360"/>
                <a:gd name="T8" fmla="*/ 681 w 1134"/>
                <a:gd name="T9" fmla="*/ 1020 h 1360"/>
                <a:gd name="T10" fmla="*/ 794 w 1134"/>
                <a:gd name="T11" fmla="*/ 1020 h 1360"/>
                <a:gd name="T12" fmla="*/ 794 w 1134"/>
                <a:gd name="T13" fmla="*/ 907 h 1360"/>
                <a:gd name="T14" fmla="*/ 1021 w 1134"/>
                <a:gd name="T15" fmla="*/ 907 h 1360"/>
                <a:gd name="T16" fmla="*/ 1021 w 1134"/>
                <a:gd name="T17" fmla="*/ 793 h 1360"/>
                <a:gd name="T18" fmla="*/ 1134 w 1134"/>
                <a:gd name="T19" fmla="*/ 793 h 1360"/>
                <a:gd name="T20" fmla="*/ 1134 w 1134"/>
                <a:gd name="T21" fmla="*/ 680 h 1360"/>
                <a:gd name="T22" fmla="*/ 1021 w 1134"/>
                <a:gd name="T23" fmla="*/ 680 h 1360"/>
                <a:gd name="T24" fmla="*/ 908 w 1134"/>
                <a:gd name="T25" fmla="*/ 680 h 1360"/>
                <a:gd name="T26" fmla="*/ 908 w 1134"/>
                <a:gd name="T27" fmla="*/ 567 h 1360"/>
                <a:gd name="T28" fmla="*/ 567 w 1134"/>
                <a:gd name="T29" fmla="*/ 567 h 1360"/>
                <a:gd name="T30" fmla="*/ 567 w 1134"/>
                <a:gd name="T31" fmla="*/ 340 h 1360"/>
                <a:gd name="T32" fmla="*/ 567 w 1134"/>
                <a:gd name="T33" fmla="*/ 226 h 1360"/>
                <a:gd name="T34" fmla="*/ 341 w 1134"/>
                <a:gd name="T35" fmla="*/ 226 h 1360"/>
                <a:gd name="T36" fmla="*/ 341 w 1134"/>
                <a:gd name="T37" fmla="*/ 113 h 1360"/>
                <a:gd name="T38" fmla="*/ 227 w 1134"/>
                <a:gd name="T39" fmla="*/ 113 h 1360"/>
                <a:gd name="T40" fmla="*/ 227 w 1134"/>
                <a:gd name="T41" fmla="*/ 0 h 1360"/>
                <a:gd name="T42" fmla="*/ 114 w 1134"/>
                <a:gd name="T43" fmla="*/ 0 h 1360"/>
                <a:gd name="T44" fmla="*/ 114 w 1134"/>
                <a:gd name="T45" fmla="*/ 340 h 1360"/>
                <a:gd name="T46" fmla="*/ 0 w 1134"/>
                <a:gd name="T47" fmla="*/ 340 h 1360"/>
                <a:gd name="T48" fmla="*/ 0 w 1134"/>
                <a:gd name="T49" fmla="*/ 793 h 1360"/>
                <a:gd name="T50" fmla="*/ 114 w 1134"/>
                <a:gd name="T51" fmla="*/ 793 h 1360"/>
                <a:gd name="T52" fmla="*/ 114 w 1134"/>
                <a:gd name="T53" fmla="*/ 907 h 1360"/>
                <a:gd name="T54" fmla="*/ 0 w 1134"/>
                <a:gd name="T55" fmla="*/ 907 h 1360"/>
                <a:gd name="T56" fmla="*/ 0 w 1134"/>
                <a:gd name="T57" fmla="*/ 1020 h 1360"/>
                <a:gd name="T58" fmla="*/ 114 w 1134"/>
                <a:gd name="T59" fmla="*/ 1020 h 1360"/>
                <a:gd name="T60" fmla="*/ 114 w 1134"/>
                <a:gd name="T61" fmla="*/ 136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360">
                  <a:moveTo>
                    <a:pt x="114" y="1360"/>
                  </a:moveTo>
                  <a:lnTo>
                    <a:pt x="341" y="1360"/>
                  </a:lnTo>
                  <a:lnTo>
                    <a:pt x="341" y="1247"/>
                  </a:lnTo>
                  <a:lnTo>
                    <a:pt x="681" y="1247"/>
                  </a:lnTo>
                  <a:lnTo>
                    <a:pt x="681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341" y="226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136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FD780005-76A4-4E15-A7E8-E33872FB3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712"/>
              <a:ext cx="1474" cy="1815"/>
            </a:xfrm>
            <a:custGeom>
              <a:avLst/>
              <a:gdLst>
                <a:gd name="T0" fmla="*/ 0 w 1474"/>
                <a:gd name="T1" fmla="*/ 567 h 1815"/>
                <a:gd name="T2" fmla="*/ 113 w 1474"/>
                <a:gd name="T3" fmla="*/ 567 h 1815"/>
                <a:gd name="T4" fmla="*/ 113 w 1474"/>
                <a:gd name="T5" fmla="*/ 454 h 1815"/>
                <a:gd name="T6" fmla="*/ 227 w 1474"/>
                <a:gd name="T7" fmla="*/ 454 h 1815"/>
                <a:gd name="T8" fmla="*/ 227 w 1474"/>
                <a:gd name="T9" fmla="*/ 227 h 1815"/>
                <a:gd name="T10" fmla="*/ 340 w 1474"/>
                <a:gd name="T11" fmla="*/ 227 h 1815"/>
                <a:gd name="T12" fmla="*/ 340 w 1474"/>
                <a:gd name="T13" fmla="*/ 114 h 1815"/>
                <a:gd name="T14" fmla="*/ 680 w 1474"/>
                <a:gd name="T15" fmla="*/ 114 h 1815"/>
                <a:gd name="T16" fmla="*/ 680 w 1474"/>
                <a:gd name="T17" fmla="*/ 0 h 1815"/>
                <a:gd name="T18" fmla="*/ 794 w 1474"/>
                <a:gd name="T19" fmla="*/ 0 h 1815"/>
                <a:gd name="T20" fmla="*/ 794 w 1474"/>
                <a:gd name="T21" fmla="*/ 227 h 1815"/>
                <a:gd name="T22" fmla="*/ 1020 w 1474"/>
                <a:gd name="T23" fmla="*/ 227 h 1815"/>
                <a:gd name="T24" fmla="*/ 1020 w 1474"/>
                <a:gd name="T25" fmla="*/ 341 h 1815"/>
                <a:gd name="T26" fmla="*/ 1361 w 1474"/>
                <a:gd name="T27" fmla="*/ 341 h 1815"/>
                <a:gd name="T28" fmla="*/ 1361 w 1474"/>
                <a:gd name="T29" fmla="*/ 567 h 1815"/>
                <a:gd name="T30" fmla="*/ 1474 w 1474"/>
                <a:gd name="T31" fmla="*/ 567 h 1815"/>
                <a:gd name="T32" fmla="*/ 1474 w 1474"/>
                <a:gd name="T33" fmla="*/ 794 h 1815"/>
                <a:gd name="T34" fmla="*/ 1361 w 1474"/>
                <a:gd name="T35" fmla="*/ 794 h 1815"/>
                <a:gd name="T36" fmla="*/ 1361 w 1474"/>
                <a:gd name="T37" fmla="*/ 1361 h 1815"/>
                <a:gd name="T38" fmla="*/ 1247 w 1474"/>
                <a:gd name="T39" fmla="*/ 1361 h 1815"/>
                <a:gd name="T40" fmla="*/ 1247 w 1474"/>
                <a:gd name="T41" fmla="*/ 1588 h 1815"/>
                <a:gd name="T42" fmla="*/ 1361 w 1474"/>
                <a:gd name="T43" fmla="*/ 1588 h 1815"/>
                <a:gd name="T44" fmla="*/ 1361 w 1474"/>
                <a:gd name="T45" fmla="*/ 1815 h 1815"/>
                <a:gd name="T46" fmla="*/ 1134 w 1474"/>
                <a:gd name="T47" fmla="*/ 1815 h 1815"/>
                <a:gd name="T48" fmla="*/ 1134 w 1474"/>
                <a:gd name="T49" fmla="*/ 1701 h 1815"/>
                <a:gd name="T50" fmla="*/ 1020 w 1474"/>
                <a:gd name="T51" fmla="*/ 1701 h 1815"/>
                <a:gd name="T52" fmla="*/ 1020 w 1474"/>
                <a:gd name="T53" fmla="*/ 1588 h 1815"/>
                <a:gd name="T54" fmla="*/ 794 w 1474"/>
                <a:gd name="T55" fmla="*/ 1588 h 1815"/>
                <a:gd name="T56" fmla="*/ 794 w 1474"/>
                <a:gd name="T57" fmla="*/ 1475 h 1815"/>
                <a:gd name="T58" fmla="*/ 453 w 1474"/>
                <a:gd name="T59" fmla="*/ 1475 h 1815"/>
                <a:gd name="T60" fmla="*/ 453 w 1474"/>
                <a:gd name="T61" fmla="*/ 1134 h 1815"/>
                <a:gd name="T62" fmla="*/ 227 w 1474"/>
                <a:gd name="T63" fmla="*/ 1134 h 1815"/>
                <a:gd name="T64" fmla="*/ 227 w 1474"/>
                <a:gd name="T65" fmla="*/ 1021 h 1815"/>
                <a:gd name="T66" fmla="*/ 113 w 1474"/>
                <a:gd name="T67" fmla="*/ 1021 h 1815"/>
                <a:gd name="T68" fmla="*/ 113 w 1474"/>
                <a:gd name="T69" fmla="*/ 908 h 1815"/>
                <a:gd name="T70" fmla="*/ 0 w 1474"/>
                <a:gd name="T71" fmla="*/ 908 h 1815"/>
                <a:gd name="T72" fmla="*/ 0 w 1474"/>
                <a:gd name="T73" fmla="*/ 567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1815">
                  <a:moveTo>
                    <a:pt x="0" y="567"/>
                  </a:moveTo>
                  <a:lnTo>
                    <a:pt x="113" y="56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1020" y="227"/>
                  </a:lnTo>
                  <a:lnTo>
                    <a:pt x="1020" y="341"/>
                  </a:lnTo>
                  <a:lnTo>
                    <a:pt x="1361" y="341"/>
                  </a:lnTo>
                  <a:lnTo>
                    <a:pt x="1361" y="567"/>
                  </a:lnTo>
                  <a:lnTo>
                    <a:pt x="1474" y="567"/>
                  </a:lnTo>
                  <a:lnTo>
                    <a:pt x="1474" y="794"/>
                  </a:lnTo>
                  <a:lnTo>
                    <a:pt x="1361" y="794"/>
                  </a:lnTo>
                  <a:lnTo>
                    <a:pt x="1361" y="1361"/>
                  </a:lnTo>
                  <a:lnTo>
                    <a:pt x="1247" y="1361"/>
                  </a:lnTo>
                  <a:lnTo>
                    <a:pt x="1247" y="1588"/>
                  </a:lnTo>
                  <a:lnTo>
                    <a:pt x="1361" y="1588"/>
                  </a:lnTo>
                  <a:lnTo>
                    <a:pt x="1361" y="1815"/>
                  </a:lnTo>
                  <a:lnTo>
                    <a:pt x="1134" y="1815"/>
                  </a:lnTo>
                  <a:lnTo>
                    <a:pt x="1134" y="1701"/>
                  </a:lnTo>
                  <a:lnTo>
                    <a:pt x="1020" y="1701"/>
                  </a:lnTo>
                  <a:lnTo>
                    <a:pt x="1020" y="1588"/>
                  </a:lnTo>
                  <a:lnTo>
                    <a:pt x="794" y="1588"/>
                  </a:lnTo>
                  <a:lnTo>
                    <a:pt x="794" y="1475"/>
                  </a:lnTo>
                  <a:lnTo>
                    <a:pt x="453" y="1475"/>
                  </a:lnTo>
                  <a:lnTo>
                    <a:pt x="453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8"/>
                  </a:lnTo>
                  <a:lnTo>
                    <a:pt x="0" y="908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06A6383E-86A9-42A6-A3AC-E6B75F0BA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372"/>
              <a:ext cx="1587" cy="907"/>
            </a:xfrm>
            <a:custGeom>
              <a:avLst/>
              <a:gdLst>
                <a:gd name="T0" fmla="*/ 1587 w 1587"/>
                <a:gd name="T1" fmla="*/ 114 h 907"/>
                <a:gd name="T2" fmla="*/ 1587 w 1587"/>
                <a:gd name="T3" fmla="*/ 454 h 907"/>
                <a:gd name="T4" fmla="*/ 1474 w 1587"/>
                <a:gd name="T5" fmla="*/ 454 h 907"/>
                <a:gd name="T6" fmla="*/ 1474 w 1587"/>
                <a:gd name="T7" fmla="*/ 567 h 907"/>
                <a:gd name="T8" fmla="*/ 1361 w 1587"/>
                <a:gd name="T9" fmla="*/ 567 h 907"/>
                <a:gd name="T10" fmla="*/ 1361 w 1587"/>
                <a:gd name="T11" fmla="*/ 794 h 907"/>
                <a:gd name="T12" fmla="*/ 1247 w 1587"/>
                <a:gd name="T13" fmla="*/ 794 h 907"/>
                <a:gd name="T14" fmla="*/ 1247 w 1587"/>
                <a:gd name="T15" fmla="*/ 907 h 907"/>
                <a:gd name="T16" fmla="*/ 1020 w 1587"/>
                <a:gd name="T17" fmla="*/ 907 h 907"/>
                <a:gd name="T18" fmla="*/ 1020 w 1587"/>
                <a:gd name="T19" fmla="*/ 794 h 907"/>
                <a:gd name="T20" fmla="*/ 907 w 1587"/>
                <a:gd name="T21" fmla="*/ 794 h 907"/>
                <a:gd name="T22" fmla="*/ 907 w 1587"/>
                <a:gd name="T23" fmla="*/ 907 h 907"/>
                <a:gd name="T24" fmla="*/ 794 w 1587"/>
                <a:gd name="T25" fmla="*/ 907 h 907"/>
                <a:gd name="T26" fmla="*/ 794 w 1587"/>
                <a:gd name="T27" fmla="*/ 794 h 907"/>
                <a:gd name="T28" fmla="*/ 0 w 1587"/>
                <a:gd name="T29" fmla="*/ 794 h 907"/>
                <a:gd name="T30" fmla="*/ 0 w 1587"/>
                <a:gd name="T31" fmla="*/ 340 h 907"/>
                <a:gd name="T32" fmla="*/ 453 w 1587"/>
                <a:gd name="T33" fmla="*/ 340 h 907"/>
                <a:gd name="T34" fmla="*/ 453 w 1587"/>
                <a:gd name="T35" fmla="*/ 227 h 907"/>
                <a:gd name="T36" fmla="*/ 680 w 1587"/>
                <a:gd name="T37" fmla="*/ 227 h 907"/>
                <a:gd name="T38" fmla="*/ 680 w 1587"/>
                <a:gd name="T39" fmla="*/ 114 h 907"/>
                <a:gd name="T40" fmla="*/ 907 w 1587"/>
                <a:gd name="T41" fmla="*/ 114 h 907"/>
                <a:gd name="T42" fmla="*/ 907 w 1587"/>
                <a:gd name="T43" fmla="*/ 0 h 907"/>
                <a:gd name="T44" fmla="*/ 1474 w 1587"/>
                <a:gd name="T45" fmla="*/ 0 h 907"/>
                <a:gd name="T46" fmla="*/ 1474 w 1587"/>
                <a:gd name="T47" fmla="*/ 114 h 907"/>
                <a:gd name="T48" fmla="*/ 1587 w 1587"/>
                <a:gd name="T49" fmla="*/ 11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87" h="907">
                  <a:moveTo>
                    <a:pt x="1587" y="114"/>
                  </a:moveTo>
                  <a:lnTo>
                    <a:pt x="1587" y="454"/>
                  </a:lnTo>
                  <a:lnTo>
                    <a:pt x="1474" y="454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794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1020" y="907"/>
                  </a:lnTo>
                  <a:lnTo>
                    <a:pt x="1020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1474" y="0"/>
                  </a:lnTo>
                  <a:lnTo>
                    <a:pt x="1474" y="114"/>
                  </a:lnTo>
                  <a:lnTo>
                    <a:pt x="158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0BADA838-4BB2-43E5-BEF4-E1DFA62D6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05"/>
              <a:ext cx="681" cy="681"/>
            </a:xfrm>
            <a:custGeom>
              <a:avLst/>
              <a:gdLst>
                <a:gd name="T0" fmla="*/ 681 w 681"/>
                <a:gd name="T1" fmla="*/ 114 h 681"/>
                <a:gd name="T2" fmla="*/ 681 w 681"/>
                <a:gd name="T3" fmla="*/ 567 h 681"/>
                <a:gd name="T4" fmla="*/ 454 w 681"/>
                <a:gd name="T5" fmla="*/ 567 h 681"/>
                <a:gd name="T6" fmla="*/ 454 w 681"/>
                <a:gd name="T7" fmla="*/ 681 h 681"/>
                <a:gd name="T8" fmla="*/ 114 w 681"/>
                <a:gd name="T9" fmla="*/ 681 h 681"/>
                <a:gd name="T10" fmla="*/ 114 w 681"/>
                <a:gd name="T11" fmla="*/ 340 h 681"/>
                <a:gd name="T12" fmla="*/ 0 w 681"/>
                <a:gd name="T13" fmla="*/ 340 h 681"/>
                <a:gd name="T14" fmla="*/ 0 w 681"/>
                <a:gd name="T15" fmla="*/ 227 h 681"/>
                <a:gd name="T16" fmla="*/ 114 w 681"/>
                <a:gd name="T17" fmla="*/ 227 h 681"/>
                <a:gd name="T18" fmla="*/ 114 w 681"/>
                <a:gd name="T19" fmla="*/ 114 h 681"/>
                <a:gd name="T20" fmla="*/ 341 w 681"/>
                <a:gd name="T21" fmla="*/ 114 h 681"/>
                <a:gd name="T22" fmla="*/ 341 w 681"/>
                <a:gd name="T23" fmla="*/ 0 h 681"/>
                <a:gd name="T24" fmla="*/ 454 w 681"/>
                <a:gd name="T25" fmla="*/ 0 h 681"/>
                <a:gd name="T26" fmla="*/ 454 w 681"/>
                <a:gd name="T27" fmla="*/ 114 h 681"/>
                <a:gd name="T28" fmla="*/ 681 w 681"/>
                <a:gd name="T29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681">
                  <a:moveTo>
                    <a:pt x="681" y="114"/>
                  </a:moveTo>
                  <a:lnTo>
                    <a:pt x="681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114" y="681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C7955B4D-3C19-4D4B-BF0F-D549DE40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578"/>
              <a:ext cx="1588" cy="1475"/>
            </a:xfrm>
            <a:custGeom>
              <a:avLst/>
              <a:gdLst>
                <a:gd name="T0" fmla="*/ 1588 w 1588"/>
                <a:gd name="T1" fmla="*/ 1475 h 1475"/>
                <a:gd name="T2" fmla="*/ 1134 w 1588"/>
                <a:gd name="T3" fmla="*/ 1475 h 1475"/>
                <a:gd name="T4" fmla="*/ 1134 w 1588"/>
                <a:gd name="T5" fmla="*/ 1361 h 1475"/>
                <a:gd name="T6" fmla="*/ 908 w 1588"/>
                <a:gd name="T7" fmla="*/ 1361 h 1475"/>
                <a:gd name="T8" fmla="*/ 908 w 1588"/>
                <a:gd name="T9" fmla="*/ 1134 h 1475"/>
                <a:gd name="T10" fmla="*/ 794 w 1588"/>
                <a:gd name="T11" fmla="*/ 1134 h 1475"/>
                <a:gd name="T12" fmla="*/ 794 w 1588"/>
                <a:gd name="T13" fmla="*/ 1248 h 1475"/>
                <a:gd name="T14" fmla="*/ 567 w 1588"/>
                <a:gd name="T15" fmla="*/ 1248 h 1475"/>
                <a:gd name="T16" fmla="*/ 567 w 1588"/>
                <a:gd name="T17" fmla="*/ 908 h 1475"/>
                <a:gd name="T18" fmla="*/ 454 w 1588"/>
                <a:gd name="T19" fmla="*/ 908 h 1475"/>
                <a:gd name="T20" fmla="*/ 454 w 1588"/>
                <a:gd name="T21" fmla="*/ 794 h 1475"/>
                <a:gd name="T22" fmla="*/ 114 w 1588"/>
                <a:gd name="T23" fmla="*/ 794 h 1475"/>
                <a:gd name="T24" fmla="*/ 114 w 1588"/>
                <a:gd name="T25" fmla="*/ 341 h 1475"/>
                <a:gd name="T26" fmla="*/ 0 w 1588"/>
                <a:gd name="T27" fmla="*/ 341 h 1475"/>
                <a:gd name="T28" fmla="*/ 0 w 1588"/>
                <a:gd name="T29" fmla="*/ 227 h 1475"/>
                <a:gd name="T30" fmla="*/ 114 w 1588"/>
                <a:gd name="T31" fmla="*/ 227 h 1475"/>
                <a:gd name="T32" fmla="*/ 114 w 1588"/>
                <a:gd name="T33" fmla="*/ 114 h 1475"/>
                <a:gd name="T34" fmla="*/ 227 w 1588"/>
                <a:gd name="T35" fmla="*/ 114 h 1475"/>
                <a:gd name="T36" fmla="*/ 227 w 1588"/>
                <a:gd name="T37" fmla="*/ 0 h 1475"/>
                <a:gd name="T38" fmla="*/ 681 w 1588"/>
                <a:gd name="T39" fmla="*/ 0 h 1475"/>
                <a:gd name="T40" fmla="*/ 681 w 1588"/>
                <a:gd name="T41" fmla="*/ 227 h 1475"/>
                <a:gd name="T42" fmla="*/ 794 w 1588"/>
                <a:gd name="T43" fmla="*/ 227 h 1475"/>
                <a:gd name="T44" fmla="*/ 794 w 1588"/>
                <a:gd name="T45" fmla="*/ 114 h 1475"/>
                <a:gd name="T46" fmla="*/ 908 w 1588"/>
                <a:gd name="T47" fmla="*/ 114 h 1475"/>
                <a:gd name="T48" fmla="*/ 909 w 1588"/>
                <a:gd name="T49" fmla="*/ 228 h 1475"/>
                <a:gd name="T50" fmla="*/ 1248 w 1588"/>
                <a:gd name="T51" fmla="*/ 227 h 1475"/>
                <a:gd name="T52" fmla="*/ 1248 w 1588"/>
                <a:gd name="T53" fmla="*/ 114 h 1475"/>
                <a:gd name="T54" fmla="*/ 1475 w 1588"/>
                <a:gd name="T55" fmla="*/ 114 h 1475"/>
                <a:gd name="T56" fmla="*/ 1475 w 1588"/>
                <a:gd name="T57" fmla="*/ 341 h 1475"/>
                <a:gd name="T58" fmla="*/ 1588 w 1588"/>
                <a:gd name="T59" fmla="*/ 341 h 1475"/>
                <a:gd name="T60" fmla="*/ 1588 w 1588"/>
                <a:gd name="T61" fmla="*/ 567 h 1475"/>
                <a:gd name="T62" fmla="*/ 1475 w 1588"/>
                <a:gd name="T63" fmla="*/ 567 h 1475"/>
                <a:gd name="T64" fmla="*/ 1475 w 1588"/>
                <a:gd name="T65" fmla="*/ 794 h 1475"/>
                <a:gd name="T66" fmla="*/ 1588 w 1588"/>
                <a:gd name="T67" fmla="*/ 794 h 1475"/>
                <a:gd name="T68" fmla="*/ 1588 w 1588"/>
                <a:gd name="T69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475">
                  <a:moveTo>
                    <a:pt x="1588" y="1475"/>
                  </a:moveTo>
                  <a:lnTo>
                    <a:pt x="1134" y="1475"/>
                  </a:lnTo>
                  <a:lnTo>
                    <a:pt x="1134" y="1361"/>
                  </a:lnTo>
                  <a:lnTo>
                    <a:pt x="908" y="1361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567" y="1248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794"/>
                  </a:lnTo>
                  <a:lnTo>
                    <a:pt x="114" y="79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681" y="0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9" y="228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475" y="114"/>
                  </a:lnTo>
                  <a:lnTo>
                    <a:pt x="1475" y="341"/>
                  </a:lnTo>
                  <a:lnTo>
                    <a:pt x="1588" y="341"/>
                  </a:lnTo>
                  <a:lnTo>
                    <a:pt x="1588" y="567"/>
                  </a:lnTo>
                  <a:lnTo>
                    <a:pt x="1475" y="567"/>
                  </a:lnTo>
                  <a:lnTo>
                    <a:pt x="1475" y="794"/>
                  </a:lnTo>
                  <a:lnTo>
                    <a:pt x="1588" y="794"/>
                  </a:lnTo>
                  <a:lnTo>
                    <a:pt x="1588" y="147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5" name="Freeform 147">
              <a:extLst>
                <a:ext uri="{FF2B5EF4-FFF2-40B4-BE49-F238E27FC236}">
                  <a16:creationId xmlns:a16="http://schemas.microsoft.com/office/drawing/2014/main" id="{D99C17A6-EA09-4D9A-9A90-EA1B774C2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671"/>
              <a:ext cx="1134" cy="1134"/>
            </a:xfrm>
            <a:custGeom>
              <a:avLst/>
              <a:gdLst>
                <a:gd name="T0" fmla="*/ 0 w 1134"/>
                <a:gd name="T1" fmla="*/ 907 h 1134"/>
                <a:gd name="T2" fmla="*/ 0 w 1134"/>
                <a:gd name="T3" fmla="*/ 794 h 1134"/>
                <a:gd name="T4" fmla="*/ 114 w 1134"/>
                <a:gd name="T5" fmla="*/ 794 h 1134"/>
                <a:gd name="T6" fmla="*/ 114 w 1134"/>
                <a:gd name="T7" fmla="*/ 681 h 1134"/>
                <a:gd name="T8" fmla="*/ 227 w 1134"/>
                <a:gd name="T9" fmla="*/ 681 h 1134"/>
                <a:gd name="T10" fmla="*/ 227 w 1134"/>
                <a:gd name="T11" fmla="*/ 567 h 1134"/>
                <a:gd name="T12" fmla="*/ 227 w 1134"/>
                <a:gd name="T13" fmla="*/ 454 h 1134"/>
                <a:gd name="T14" fmla="*/ 340 w 1134"/>
                <a:gd name="T15" fmla="*/ 454 h 1134"/>
                <a:gd name="T16" fmla="*/ 340 w 1134"/>
                <a:gd name="T17" fmla="*/ 340 h 1134"/>
                <a:gd name="T18" fmla="*/ 567 w 1134"/>
                <a:gd name="T19" fmla="*/ 340 h 1134"/>
                <a:gd name="T20" fmla="*/ 567 w 1134"/>
                <a:gd name="T21" fmla="*/ 227 h 1134"/>
                <a:gd name="T22" fmla="*/ 681 w 1134"/>
                <a:gd name="T23" fmla="*/ 227 h 1134"/>
                <a:gd name="T24" fmla="*/ 681 w 1134"/>
                <a:gd name="T25" fmla="*/ 114 h 1134"/>
                <a:gd name="T26" fmla="*/ 794 w 1134"/>
                <a:gd name="T27" fmla="*/ 114 h 1134"/>
                <a:gd name="T28" fmla="*/ 794 w 1134"/>
                <a:gd name="T29" fmla="*/ 0 h 1134"/>
                <a:gd name="T30" fmla="*/ 1134 w 1134"/>
                <a:gd name="T31" fmla="*/ 0 h 1134"/>
                <a:gd name="T32" fmla="*/ 1134 w 1134"/>
                <a:gd name="T33" fmla="*/ 681 h 1134"/>
                <a:gd name="T34" fmla="*/ 1021 w 1134"/>
                <a:gd name="T35" fmla="*/ 681 h 1134"/>
                <a:gd name="T36" fmla="*/ 1021 w 1134"/>
                <a:gd name="T37" fmla="*/ 794 h 1134"/>
                <a:gd name="T38" fmla="*/ 1134 w 1134"/>
                <a:gd name="T39" fmla="*/ 794 h 1134"/>
                <a:gd name="T40" fmla="*/ 1134 w 1134"/>
                <a:gd name="T41" fmla="*/ 1021 h 1134"/>
                <a:gd name="T42" fmla="*/ 1021 w 1134"/>
                <a:gd name="T43" fmla="*/ 1021 h 1134"/>
                <a:gd name="T44" fmla="*/ 1021 w 1134"/>
                <a:gd name="T45" fmla="*/ 1134 h 1134"/>
                <a:gd name="T46" fmla="*/ 681 w 1134"/>
                <a:gd name="T47" fmla="*/ 1134 h 1134"/>
                <a:gd name="T48" fmla="*/ 681 w 1134"/>
                <a:gd name="T49" fmla="*/ 1021 h 1134"/>
                <a:gd name="T50" fmla="*/ 567 w 1134"/>
                <a:gd name="T51" fmla="*/ 1021 h 1134"/>
                <a:gd name="T52" fmla="*/ 567 w 1134"/>
                <a:gd name="T53" fmla="*/ 1134 h 1134"/>
                <a:gd name="T54" fmla="*/ 454 w 1134"/>
                <a:gd name="T55" fmla="*/ 1134 h 1134"/>
                <a:gd name="T56" fmla="*/ 454 w 1134"/>
                <a:gd name="T57" fmla="*/ 907 h 1134"/>
                <a:gd name="T58" fmla="*/ 0 w 1134"/>
                <a:gd name="T59" fmla="*/ 90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34" h="1134">
                  <a:moveTo>
                    <a:pt x="0" y="907"/>
                  </a:moveTo>
                  <a:lnTo>
                    <a:pt x="0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681" y="1134"/>
                  </a:lnTo>
                  <a:lnTo>
                    <a:pt x="681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907"/>
                  </a:lnTo>
                  <a:lnTo>
                    <a:pt x="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E8BCF8A7-91B7-4A52-9684-47B0DBC35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2898"/>
              <a:ext cx="1134" cy="1021"/>
            </a:xfrm>
            <a:custGeom>
              <a:avLst/>
              <a:gdLst>
                <a:gd name="T0" fmla="*/ 1134 w 1134"/>
                <a:gd name="T1" fmla="*/ 113 h 1021"/>
                <a:gd name="T2" fmla="*/ 908 w 1134"/>
                <a:gd name="T3" fmla="*/ 113 h 1021"/>
                <a:gd name="T4" fmla="*/ 908 w 1134"/>
                <a:gd name="T5" fmla="*/ 227 h 1021"/>
                <a:gd name="T6" fmla="*/ 794 w 1134"/>
                <a:gd name="T7" fmla="*/ 227 h 1021"/>
                <a:gd name="T8" fmla="*/ 794 w 1134"/>
                <a:gd name="T9" fmla="*/ 113 h 1021"/>
                <a:gd name="T10" fmla="*/ 681 w 1134"/>
                <a:gd name="T11" fmla="*/ 113 h 1021"/>
                <a:gd name="T12" fmla="*/ 681 w 1134"/>
                <a:gd name="T13" fmla="*/ 0 h 1021"/>
                <a:gd name="T14" fmla="*/ 454 w 1134"/>
                <a:gd name="T15" fmla="*/ 0 h 1021"/>
                <a:gd name="T16" fmla="*/ 454 w 1134"/>
                <a:gd name="T17" fmla="*/ 113 h 1021"/>
                <a:gd name="T18" fmla="*/ 341 w 1134"/>
                <a:gd name="T19" fmla="*/ 113 h 1021"/>
                <a:gd name="T20" fmla="*/ 341 w 1134"/>
                <a:gd name="T21" fmla="*/ 454 h 1021"/>
                <a:gd name="T22" fmla="*/ 227 w 1134"/>
                <a:gd name="T23" fmla="*/ 454 h 1021"/>
                <a:gd name="T24" fmla="*/ 227 w 1134"/>
                <a:gd name="T25" fmla="*/ 567 h 1021"/>
                <a:gd name="T26" fmla="*/ 0 w 1134"/>
                <a:gd name="T27" fmla="*/ 567 h 1021"/>
                <a:gd name="T28" fmla="*/ 0 w 1134"/>
                <a:gd name="T29" fmla="*/ 680 h 1021"/>
                <a:gd name="T30" fmla="*/ 114 w 1134"/>
                <a:gd name="T31" fmla="*/ 680 h 1021"/>
                <a:gd name="T32" fmla="*/ 114 w 1134"/>
                <a:gd name="T33" fmla="*/ 794 h 1021"/>
                <a:gd name="T34" fmla="*/ 341 w 1134"/>
                <a:gd name="T35" fmla="*/ 794 h 1021"/>
                <a:gd name="T36" fmla="*/ 341 w 1134"/>
                <a:gd name="T37" fmla="*/ 907 h 1021"/>
                <a:gd name="T38" fmla="*/ 454 w 1134"/>
                <a:gd name="T39" fmla="*/ 907 h 1021"/>
                <a:gd name="T40" fmla="*/ 454 w 1134"/>
                <a:gd name="T41" fmla="*/ 1021 h 1021"/>
                <a:gd name="T42" fmla="*/ 567 w 1134"/>
                <a:gd name="T43" fmla="*/ 1021 h 1021"/>
                <a:gd name="T44" fmla="*/ 567 w 1134"/>
                <a:gd name="T45" fmla="*/ 907 h 1021"/>
                <a:gd name="T46" fmla="*/ 681 w 1134"/>
                <a:gd name="T47" fmla="*/ 907 h 1021"/>
                <a:gd name="T48" fmla="*/ 681 w 1134"/>
                <a:gd name="T49" fmla="*/ 794 h 1021"/>
                <a:gd name="T50" fmla="*/ 794 w 1134"/>
                <a:gd name="T51" fmla="*/ 794 h 1021"/>
                <a:gd name="T52" fmla="*/ 794 w 1134"/>
                <a:gd name="T53" fmla="*/ 567 h 1021"/>
                <a:gd name="T54" fmla="*/ 908 w 1134"/>
                <a:gd name="T55" fmla="*/ 567 h 1021"/>
                <a:gd name="T56" fmla="*/ 908 w 1134"/>
                <a:gd name="T57" fmla="*/ 454 h 1021"/>
                <a:gd name="T58" fmla="*/ 1021 w 1134"/>
                <a:gd name="T59" fmla="*/ 454 h 1021"/>
                <a:gd name="T60" fmla="*/ 1021 w 1134"/>
                <a:gd name="T61" fmla="*/ 227 h 1021"/>
                <a:gd name="T62" fmla="*/ 1134 w 1134"/>
                <a:gd name="T63" fmla="*/ 227 h 1021"/>
                <a:gd name="T64" fmla="*/ 1134 w 1134"/>
                <a:gd name="T65" fmla="*/ 113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021">
                  <a:moveTo>
                    <a:pt x="1134" y="113"/>
                  </a:moveTo>
                  <a:lnTo>
                    <a:pt x="908" y="113"/>
                  </a:lnTo>
                  <a:lnTo>
                    <a:pt x="908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341" y="794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1021" y="454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7D4E0A01-064E-4103-BBF5-CF5D60AF3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465"/>
              <a:ext cx="681" cy="907"/>
            </a:xfrm>
            <a:custGeom>
              <a:avLst/>
              <a:gdLst>
                <a:gd name="T0" fmla="*/ 340 w 681"/>
                <a:gd name="T1" fmla="*/ 0 h 907"/>
                <a:gd name="T2" fmla="*/ 0 w 681"/>
                <a:gd name="T3" fmla="*/ 0 h 907"/>
                <a:gd name="T4" fmla="*/ 0 w 681"/>
                <a:gd name="T5" fmla="*/ 454 h 907"/>
                <a:gd name="T6" fmla="*/ 114 w 681"/>
                <a:gd name="T7" fmla="*/ 454 h 907"/>
                <a:gd name="T8" fmla="*/ 114 w 681"/>
                <a:gd name="T9" fmla="*/ 794 h 907"/>
                <a:gd name="T10" fmla="*/ 227 w 681"/>
                <a:gd name="T11" fmla="*/ 794 h 907"/>
                <a:gd name="T12" fmla="*/ 227 w 681"/>
                <a:gd name="T13" fmla="*/ 907 h 907"/>
                <a:gd name="T14" fmla="*/ 454 w 681"/>
                <a:gd name="T15" fmla="*/ 907 h 907"/>
                <a:gd name="T16" fmla="*/ 454 w 681"/>
                <a:gd name="T17" fmla="*/ 680 h 907"/>
                <a:gd name="T18" fmla="*/ 340 w 681"/>
                <a:gd name="T19" fmla="*/ 680 h 907"/>
                <a:gd name="T20" fmla="*/ 340 w 681"/>
                <a:gd name="T21" fmla="*/ 567 h 907"/>
                <a:gd name="T22" fmla="*/ 454 w 681"/>
                <a:gd name="T23" fmla="*/ 567 h 907"/>
                <a:gd name="T24" fmla="*/ 454 w 681"/>
                <a:gd name="T25" fmla="*/ 454 h 907"/>
                <a:gd name="T26" fmla="*/ 681 w 681"/>
                <a:gd name="T27" fmla="*/ 454 h 907"/>
                <a:gd name="T28" fmla="*/ 681 w 681"/>
                <a:gd name="T29" fmla="*/ 227 h 907"/>
                <a:gd name="T30" fmla="*/ 454 w 681"/>
                <a:gd name="T31" fmla="*/ 227 h 907"/>
                <a:gd name="T32" fmla="*/ 454 w 681"/>
                <a:gd name="T33" fmla="*/ 113 h 907"/>
                <a:gd name="T34" fmla="*/ 340 w 681"/>
                <a:gd name="T35" fmla="*/ 113 h 907"/>
                <a:gd name="T36" fmla="*/ 340 w 681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907">
                  <a:moveTo>
                    <a:pt x="340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681" y="454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096F7AA5-FA1B-4ADB-99C7-5910C6A6A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3125"/>
              <a:ext cx="908" cy="340"/>
            </a:xfrm>
            <a:custGeom>
              <a:avLst/>
              <a:gdLst>
                <a:gd name="T0" fmla="*/ 908 w 908"/>
                <a:gd name="T1" fmla="*/ 0 h 340"/>
                <a:gd name="T2" fmla="*/ 681 w 908"/>
                <a:gd name="T3" fmla="*/ 0 h 340"/>
                <a:gd name="T4" fmla="*/ 681 w 908"/>
                <a:gd name="T5" fmla="*/ 113 h 340"/>
                <a:gd name="T6" fmla="*/ 567 w 908"/>
                <a:gd name="T7" fmla="*/ 113 h 340"/>
                <a:gd name="T8" fmla="*/ 567 w 908"/>
                <a:gd name="T9" fmla="*/ 0 h 340"/>
                <a:gd name="T10" fmla="*/ 454 w 908"/>
                <a:gd name="T11" fmla="*/ 0 h 340"/>
                <a:gd name="T12" fmla="*/ 454 w 908"/>
                <a:gd name="T13" fmla="*/ 113 h 340"/>
                <a:gd name="T14" fmla="*/ 114 w 908"/>
                <a:gd name="T15" fmla="*/ 113 h 340"/>
                <a:gd name="T16" fmla="*/ 114 w 908"/>
                <a:gd name="T17" fmla="*/ 227 h 340"/>
                <a:gd name="T18" fmla="*/ 0 w 908"/>
                <a:gd name="T19" fmla="*/ 227 h 340"/>
                <a:gd name="T20" fmla="*/ 0 w 908"/>
                <a:gd name="T21" fmla="*/ 340 h 340"/>
                <a:gd name="T22" fmla="*/ 794 w 908"/>
                <a:gd name="T23" fmla="*/ 340 h 340"/>
                <a:gd name="T24" fmla="*/ 794 w 908"/>
                <a:gd name="T25" fmla="*/ 227 h 340"/>
                <a:gd name="T26" fmla="*/ 908 w 908"/>
                <a:gd name="T27" fmla="*/ 227 h 340"/>
                <a:gd name="T28" fmla="*/ 908 w 908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8" h="340">
                  <a:moveTo>
                    <a:pt x="908" y="0"/>
                  </a:moveTo>
                  <a:lnTo>
                    <a:pt x="681" y="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286A231E-1EEB-4A6A-B52F-9D6C35C01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785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0 w 567"/>
                <a:gd name="T3" fmla="*/ 453 h 453"/>
                <a:gd name="T4" fmla="*/ 227 w 567"/>
                <a:gd name="T5" fmla="*/ 453 h 453"/>
                <a:gd name="T6" fmla="*/ 227 w 567"/>
                <a:gd name="T7" fmla="*/ 340 h 453"/>
                <a:gd name="T8" fmla="*/ 340 w 567"/>
                <a:gd name="T9" fmla="*/ 340 h 453"/>
                <a:gd name="T10" fmla="*/ 340 w 567"/>
                <a:gd name="T11" fmla="*/ 453 h 453"/>
                <a:gd name="T12" fmla="*/ 454 w 567"/>
                <a:gd name="T13" fmla="*/ 453 h 453"/>
                <a:gd name="T14" fmla="*/ 454 w 567"/>
                <a:gd name="T15" fmla="*/ 340 h 453"/>
                <a:gd name="T16" fmla="*/ 567 w 567"/>
                <a:gd name="T17" fmla="*/ 340 h 453"/>
                <a:gd name="T18" fmla="*/ 567 w 567"/>
                <a:gd name="T19" fmla="*/ 226 h 453"/>
                <a:gd name="T20" fmla="*/ 340 w 567"/>
                <a:gd name="T21" fmla="*/ 226 h 453"/>
                <a:gd name="T22" fmla="*/ 340 w 567"/>
                <a:gd name="T23" fmla="*/ 113 h 453"/>
                <a:gd name="T24" fmla="*/ 114 w 567"/>
                <a:gd name="T25" fmla="*/ 113 h 453"/>
                <a:gd name="T26" fmla="*/ 114 w 567"/>
                <a:gd name="T27" fmla="*/ 0 h 453"/>
                <a:gd name="T28" fmla="*/ 0 w 567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Freeform 153">
              <a:extLst>
                <a:ext uri="{FF2B5EF4-FFF2-40B4-BE49-F238E27FC236}">
                  <a16:creationId xmlns:a16="http://schemas.microsoft.com/office/drawing/2014/main" id="{77125784-3B03-4F12-B43D-74CD74498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558"/>
              <a:ext cx="680" cy="567"/>
            </a:xfrm>
            <a:custGeom>
              <a:avLst/>
              <a:gdLst>
                <a:gd name="T0" fmla="*/ 0 w 680"/>
                <a:gd name="T1" fmla="*/ 227 h 567"/>
                <a:gd name="T2" fmla="*/ 226 w 680"/>
                <a:gd name="T3" fmla="*/ 227 h 567"/>
                <a:gd name="T4" fmla="*/ 226 w 680"/>
                <a:gd name="T5" fmla="*/ 0 h 567"/>
                <a:gd name="T6" fmla="*/ 340 w 680"/>
                <a:gd name="T7" fmla="*/ 0 h 567"/>
                <a:gd name="T8" fmla="*/ 340 w 680"/>
                <a:gd name="T9" fmla="*/ 113 h 567"/>
                <a:gd name="T10" fmla="*/ 453 w 680"/>
                <a:gd name="T11" fmla="*/ 113 h 567"/>
                <a:gd name="T12" fmla="*/ 453 w 680"/>
                <a:gd name="T13" fmla="*/ 227 h 567"/>
                <a:gd name="T14" fmla="*/ 567 w 680"/>
                <a:gd name="T15" fmla="*/ 227 h 567"/>
                <a:gd name="T16" fmla="*/ 567 w 680"/>
                <a:gd name="T17" fmla="*/ 340 h 567"/>
                <a:gd name="T18" fmla="*/ 680 w 680"/>
                <a:gd name="T19" fmla="*/ 340 h 567"/>
                <a:gd name="T20" fmla="*/ 680 w 680"/>
                <a:gd name="T21" fmla="*/ 453 h 567"/>
                <a:gd name="T22" fmla="*/ 567 w 680"/>
                <a:gd name="T23" fmla="*/ 453 h 567"/>
                <a:gd name="T24" fmla="*/ 567 w 680"/>
                <a:gd name="T25" fmla="*/ 567 h 567"/>
                <a:gd name="T26" fmla="*/ 453 w 680"/>
                <a:gd name="T27" fmla="*/ 567 h 567"/>
                <a:gd name="T28" fmla="*/ 453 w 680"/>
                <a:gd name="T29" fmla="*/ 453 h 567"/>
                <a:gd name="T30" fmla="*/ 226 w 680"/>
                <a:gd name="T31" fmla="*/ 453 h 567"/>
                <a:gd name="T32" fmla="*/ 226 w 680"/>
                <a:gd name="T33" fmla="*/ 340 h 567"/>
                <a:gd name="T34" fmla="*/ 0 w 680"/>
                <a:gd name="T35" fmla="*/ 340 h 567"/>
                <a:gd name="T36" fmla="*/ 0 w 680"/>
                <a:gd name="T37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567">
                  <a:moveTo>
                    <a:pt x="0" y="227"/>
                  </a:moveTo>
                  <a:lnTo>
                    <a:pt x="226" y="22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9E94FD9C-416E-4078-B533-D92576EFD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785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113 w 680"/>
                <a:gd name="T3" fmla="*/ 0 h 680"/>
                <a:gd name="T4" fmla="*/ 113 w 680"/>
                <a:gd name="T5" fmla="*/ 226 h 680"/>
                <a:gd name="T6" fmla="*/ 0 w 680"/>
                <a:gd name="T7" fmla="*/ 226 h 680"/>
                <a:gd name="T8" fmla="*/ 0 w 680"/>
                <a:gd name="T9" fmla="*/ 453 h 680"/>
                <a:gd name="T10" fmla="*/ 113 w 680"/>
                <a:gd name="T11" fmla="*/ 453 h 680"/>
                <a:gd name="T12" fmla="*/ 113 w 680"/>
                <a:gd name="T13" fmla="*/ 567 h 680"/>
                <a:gd name="T14" fmla="*/ 340 w 680"/>
                <a:gd name="T15" fmla="*/ 567 h 680"/>
                <a:gd name="T16" fmla="*/ 340 w 680"/>
                <a:gd name="T17" fmla="*/ 680 h 680"/>
                <a:gd name="T18" fmla="*/ 453 w 680"/>
                <a:gd name="T19" fmla="*/ 680 h 680"/>
                <a:gd name="T20" fmla="*/ 453 w 680"/>
                <a:gd name="T21" fmla="*/ 567 h 680"/>
                <a:gd name="T22" fmla="*/ 567 w 680"/>
                <a:gd name="T23" fmla="*/ 567 h 680"/>
                <a:gd name="T24" fmla="*/ 567 w 680"/>
                <a:gd name="T25" fmla="*/ 453 h 680"/>
                <a:gd name="T26" fmla="*/ 680 w 680"/>
                <a:gd name="T27" fmla="*/ 453 h 680"/>
                <a:gd name="T28" fmla="*/ 680 w 680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F364ECA2-88C1-4A3B-99E5-38EB6E03B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2218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567 w 567"/>
                <a:gd name="T3" fmla="*/ 340 h 567"/>
                <a:gd name="T4" fmla="*/ 453 w 567"/>
                <a:gd name="T5" fmla="*/ 340 h 567"/>
                <a:gd name="T6" fmla="*/ 453 w 567"/>
                <a:gd name="T7" fmla="*/ 567 h 567"/>
                <a:gd name="T8" fmla="*/ 0 w 567"/>
                <a:gd name="T9" fmla="*/ 567 h 567"/>
                <a:gd name="T10" fmla="*/ 0 w 567"/>
                <a:gd name="T11" fmla="*/ 453 h 567"/>
                <a:gd name="T12" fmla="*/ 113 w 567"/>
                <a:gd name="T13" fmla="*/ 453 h 567"/>
                <a:gd name="T14" fmla="*/ 113 w 567"/>
                <a:gd name="T15" fmla="*/ 0 h 567"/>
                <a:gd name="T16" fmla="*/ 567 w 567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567" y="340"/>
                  </a:lnTo>
                  <a:lnTo>
                    <a:pt x="453" y="340"/>
                  </a:lnTo>
                  <a:lnTo>
                    <a:pt x="45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5" name="Freeform 157">
              <a:extLst>
                <a:ext uri="{FF2B5EF4-FFF2-40B4-BE49-F238E27FC236}">
                  <a16:creationId xmlns:a16="http://schemas.microsoft.com/office/drawing/2014/main" id="{301EE71A-11B8-42BC-B373-CCDA403C7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218"/>
              <a:ext cx="340" cy="453"/>
            </a:xfrm>
            <a:custGeom>
              <a:avLst/>
              <a:gdLst>
                <a:gd name="T0" fmla="*/ 340 w 340"/>
                <a:gd name="T1" fmla="*/ 0 h 453"/>
                <a:gd name="T2" fmla="*/ 0 w 340"/>
                <a:gd name="T3" fmla="*/ 0 h 453"/>
                <a:gd name="T4" fmla="*/ 0 w 340"/>
                <a:gd name="T5" fmla="*/ 226 h 453"/>
                <a:gd name="T6" fmla="*/ 113 w 340"/>
                <a:gd name="T7" fmla="*/ 226 h 453"/>
                <a:gd name="T8" fmla="*/ 113 w 340"/>
                <a:gd name="T9" fmla="*/ 340 h 453"/>
                <a:gd name="T10" fmla="*/ 227 w 340"/>
                <a:gd name="T11" fmla="*/ 340 h 453"/>
                <a:gd name="T12" fmla="*/ 227 w 340"/>
                <a:gd name="T13" fmla="*/ 453 h 453"/>
                <a:gd name="T14" fmla="*/ 340 w 340"/>
                <a:gd name="T15" fmla="*/ 453 h 453"/>
                <a:gd name="T16" fmla="*/ 340 w 340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340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A7F2B94B-C76D-43D0-98AA-F7E0CAA51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218"/>
              <a:ext cx="567" cy="567"/>
            </a:xfrm>
            <a:custGeom>
              <a:avLst/>
              <a:gdLst>
                <a:gd name="T0" fmla="*/ 0 w 567"/>
                <a:gd name="T1" fmla="*/ 0 h 567"/>
                <a:gd name="T2" fmla="*/ 0 w 567"/>
                <a:gd name="T3" fmla="*/ 113 h 567"/>
                <a:gd name="T4" fmla="*/ 113 w 567"/>
                <a:gd name="T5" fmla="*/ 113 h 567"/>
                <a:gd name="T6" fmla="*/ 113 w 567"/>
                <a:gd name="T7" fmla="*/ 226 h 567"/>
                <a:gd name="T8" fmla="*/ 0 w 567"/>
                <a:gd name="T9" fmla="*/ 226 h 567"/>
                <a:gd name="T10" fmla="*/ 0 w 567"/>
                <a:gd name="T11" fmla="*/ 340 h 567"/>
                <a:gd name="T12" fmla="*/ 113 w 567"/>
                <a:gd name="T13" fmla="*/ 340 h 567"/>
                <a:gd name="T14" fmla="*/ 113 w 567"/>
                <a:gd name="T15" fmla="*/ 567 h 567"/>
                <a:gd name="T16" fmla="*/ 567 w 567"/>
                <a:gd name="T17" fmla="*/ 567 h 567"/>
                <a:gd name="T18" fmla="*/ 567 w 567"/>
                <a:gd name="T19" fmla="*/ 340 h 567"/>
                <a:gd name="T20" fmla="*/ 453 w 567"/>
                <a:gd name="T21" fmla="*/ 340 h 567"/>
                <a:gd name="T22" fmla="*/ 453 w 567"/>
                <a:gd name="T23" fmla="*/ 226 h 567"/>
                <a:gd name="T24" fmla="*/ 340 w 567"/>
                <a:gd name="T25" fmla="*/ 226 h 567"/>
                <a:gd name="T26" fmla="*/ 340 w 567"/>
                <a:gd name="T27" fmla="*/ 113 h 567"/>
                <a:gd name="T28" fmla="*/ 227 w 567"/>
                <a:gd name="T29" fmla="*/ 113 h 567"/>
                <a:gd name="T30" fmla="*/ 227 w 567"/>
                <a:gd name="T31" fmla="*/ 0 h 567"/>
                <a:gd name="T32" fmla="*/ 0 w 56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67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16D41B3C-1065-41EA-AA1E-74F94B608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1764"/>
              <a:ext cx="794" cy="1134"/>
            </a:xfrm>
            <a:custGeom>
              <a:avLst/>
              <a:gdLst>
                <a:gd name="T0" fmla="*/ 453 w 794"/>
                <a:gd name="T1" fmla="*/ 1134 h 1134"/>
                <a:gd name="T2" fmla="*/ 227 w 794"/>
                <a:gd name="T3" fmla="*/ 1134 h 1134"/>
                <a:gd name="T4" fmla="*/ 227 w 794"/>
                <a:gd name="T5" fmla="*/ 1021 h 1134"/>
                <a:gd name="T6" fmla="*/ 113 w 794"/>
                <a:gd name="T7" fmla="*/ 1021 h 1134"/>
                <a:gd name="T8" fmla="*/ 113 w 794"/>
                <a:gd name="T9" fmla="*/ 907 h 1134"/>
                <a:gd name="T10" fmla="*/ 0 w 794"/>
                <a:gd name="T11" fmla="*/ 907 h 1134"/>
                <a:gd name="T12" fmla="*/ 0 w 794"/>
                <a:gd name="T13" fmla="*/ 340 h 1134"/>
                <a:gd name="T14" fmla="*/ 340 w 794"/>
                <a:gd name="T15" fmla="*/ 340 h 1134"/>
                <a:gd name="T16" fmla="*/ 340 w 794"/>
                <a:gd name="T17" fmla="*/ 227 h 1134"/>
                <a:gd name="T18" fmla="*/ 453 w 794"/>
                <a:gd name="T19" fmla="*/ 227 h 1134"/>
                <a:gd name="T20" fmla="*/ 453 w 794"/>
                <a:gd name="T21" fmla="*/ 113 h 1134"/>
                <a:gd name="T22" fmla="*/ 567 w 794"/>
                <a:gd name="T23" fmla="*/ 113 h 1134"/>
                <a:gd name="T24" fmla="*/ 567 w 794"/>
                <a:gd name="T25" fmla="*/ 0 h 1134"/>
                <a:gd name="T26" fmla="*/ 680 w 794"/>
                <a:gd name="T27" fmla="*/ 0 h 1134"/>
                <a:gd name="T28" fmla="*/ 794 w 794"/>
                <a:gd name="T29" fmla="*/ 0 h 1134"/>
                <a:gd name="T30" fmla="*/ 794 w 794"/>
                <a:gd name="T31" fmla="*/ 454 h 1134"/>
                <a:gd name="T32" fmla="*/ 680 w 794"/>
                <a:gd name="T33" fmla="*/ 454 h 1134"/>
                <a:gd name="T34" fmla="*/ 680 w 794"/>
                <a:gd name="T35" fmla="*/ 567 h 1134"/>
                <a:gd name="T36" fmla="*/ 567 w 794"/>
                <a:gd name="T37" fmla="*/ 567 h 1134"/>
                <a:gd name="T38" fmla="*/ 567 w 794"/>
                <a:gd name="T39" fmla="*/ 794 h 1134"/>
                <a:gd name="T40" fmla="*/ 453 w 794"/>
                <a:gd name="T41" fmla="*/ 794 h 1134"/>
                <a:gd name="T42" fmla="*/ 453 w 794"/>
                <a:gd name="T4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1134">
                  <a:moveTo>
                    <a:pt x="453" y="1134"/>
                  </a:moveTo>
                  <a:lnTo>
                    <a:pt x="227" y="113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9" name="Freeform 161">
              <a:extLst>
                <a:ext uri="{FF2B5EF4-FFF2-40B4-BE49-F238E27FC236}">
                  <a16:creationId xmlns:a16="http://schemas.microsoft.com/office/drawing/2014/main" id="{8E2D7C65-5B28-4EA1-B662-CA60671B7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76"/>
              <a:ext cx="567" cy="1021"/>
            </a:xfrm>
            <a:custGeom>
              <a:avLst/>
              <a:gdLst>
                <a:gd name="T0" fmla="*/ 453 w 567"/>
                <a:gd name="T1" fmla="*/ 1021 h 1021"/>
                <a:gd name="T2" fmla="*/ 113 w 567"/>
                <a:gd name="T3" fmla="*/ 1021 h 1021"/>
                <a:gd name="T4" fmla="*/ 113 w 567"/>
                <a:gd name="T5" fmla="*/ 908 h 1021"/>
                <a:gd name="T6" fmla="*/ 0 w 567"/>
                <a:gd name="T7" fmla="*/ 908 h 1021"/>
                <a:gd name="T8" fmla="*/ 0 w 567"/>
                <a:gd name="T9" fmla="*/ 567 h 1021"/>
                <a:gd name="T10" fmla="*/ 113 w 567"/>
                <a:gd name="T11" fmla="*/ 567 h 1021"/>
                <a:gd name="T12" fmla="*/ 113 w 567"/>
                <a:gd name="T13" fmla="*/ 454 h 1021"/>
                <a:gd name="T14" fmla="*/ 227 w 567"/>
                <a:gd name="T15" fmla="*/ 454 h 1021"/>
                <a:gd name="T16" fmla="*/ 227 w 567"/>
                <a:gd name="T17" fmla="*/ 227 h 1021"/>
                <a:gd name="T18" fmla="*/ 227 w 567"/>
                <a:gd name="T19" fmla="*/ 0 h 1021"/>
                <a:gd name="T20" fmla="*/ 453 w 567"/>
                <a:gd name="T21" fmla="*/ 0 h 1021"/>
                <a:gd name="T22" fmla="*/ 453 w 567"/>
                <a:gd name="T23" fmla="*/ 227 h 1021"/>
                <a:gd name="T24" fmla="*/ 567 w 567"/>
                <a:gd name="T25" fmla="*/ 227 h 1021"/>
                <a:gd name="T26" fmla="*/ 567 w 567"/>
                <a:gd name="T27" fmla="*/ 454 h 1021"/>
                <a:gd name="T28" fmla="*/ 453 w 567"/>
                <a:gd name="T29" fmla="*/ 454 h 1021"/>
                <a:gd name="T30" fmla="*/ 453 w 567"/>
                <a:gd name="T31" fmla="*/ 567 h 1021"/>
                <a:gd name="T32" fmla="*/ 340 w 567"/>
                <a:gd name="T33" fmla="*/ 567 h 1021"/>
                <a:gd name="T34" fmla="*/ 340 w 567"/>
                <a:gd name="T35" fmla="*/ 794 h 1021"/>
                <a:gd name="T36" fmla="*/ 453 w 567"/>
                <a:gd name="T37" fmla="*/ 794 h 1021"/>
                <a:gd name="T38" fmla="*/ 453 w 567"/>
                <a:gd name="T3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1021">
                  <a:moveTo>
                    <a:pt x="453" y="1021"/>
                  </a:moveTo>
                  <a:lnTo>
                    <a:pt x="113" y="1021"/>
                  </a:lnTo>
                  <a:lnTo>
                    <a:pt x="113" y="908"/>
                  </a:lnTo>
                  <a:lnTo>
                    <a:pt x="0" y="908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0" name="Freeform 162">
              <a:extLst>
                <a:ext uri="{FF2B5EF4-FFF2-40B4-BE49-F238E27FC236}">
                  <a16:creationId xmlns:a16="http://schemas.microsoft.com/office/drawing/2014/main" id="{D06BEB07-6A0B-48C0-9BEF-D95ED04AF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90"/>
              <a:ext cx="2495" cy="1701"/>
            </a:xfrm>
            <a:custGeom>
              <a:avLst/>
              <a:gdLst>
                <a:gd name="T0" fmla="*/ 227 w 2495"/>
                <a:gd name="T1" fmla="*/ 794 h 1701"/>
                <a:gd name="T2" fmla="*/ 454 w 2495"/>
                <a:gd name="T3" fmla="*/ 907 h 1701"/>
                <a:gd name="T4" fmla="*/ 567 w 2495"/>
                <a:gd name="T5" fmla="*/ 794 h 1701"/>
                <a:gd name="T6" fmla="*/ 794 w 2495"/>
                <a:gd name="T7" fmla="*/ 907 h 1701"/>
                <a:gd name="T8" fmla="*/ 907 w 2495"/>
                <a:gd name="T9" fmla="*/ 1020 h 1701"/>
                <a:gd name="T10" fmla="*/ 1021 w 2495"/>
                <a:gd name="T11" fmla="*/ 1134 h 1701"/>
                <a:gd name="T12" fmla="*/ 1247 w 2495"/>
                <a:gd name="T13" fmla="*/ 1247 h 1701"/>
                <a:gd name="T14" fmla="*/ 1474 w 2495"/>
                <a:gd name="T15" fmla="*/ 1134 h 1701"/>
                <a:gd name="T16" fmla="*/ 1588 w 2495"/>
                <a:gd name="T17" fmla="*/ 1020 h 1701"/>
                <a:gd name="T18" fmla="*/ 1474 w 2495"/>
                <a:gd name="T19" fmla="*/ 1361 h 1701"/>
                <a:gd name="T20" fmla="*/ 1588 w 2495"/>
                <a:gd name="T21" fmla="*/ 1474 h 1701"/>
                <a:gd name="T22" fmla="*/ 1814 w 2495"/>
                <a:gd name="T23" fmla="*/ 1701 h 1701"/>
                <a:gd name="T24" fmla="*/ 1928 w 2495"/>
                <a:gd name="T25" fmla="*/ 1361 h 1701"/>
                <a:gd name="T26" fmla="*/ 2041 w 2495"/>
                <a:gd name="T27" fmla="*/ 1247 h 1701"/>
                <a:gd name="T28" fmla="*/ 1928 w 2495"/>
                <a:gd name="T29" fmla="*/ 1134 h 1701"/>
                <a:gd name="T30" fmla="*/ 1928 w 2495"/>
                <a:gd name="T31" fmla="*/ 907 h 1701"/>
                <a:gd name="T32" fmla="*/ 1701 w 2495"/>
                <a:gd name="T33" fmla="*/ 680 h 1701"/>
                <a:gd name="T34" fmla="*/ 1814 w 2495"/>
                <a:gd name="T35" fmla="*/ 567 h 1701"/>
                <a:gd name="T36" fmla="*/ 1928 w 2495"/>
                <a:gd name="T37" fmla="*/ 680 h 1701"/>
                <a:gd name="T38" fmla="*/ 2155 w 2495"/>
                <a:gd name="T39" fmla="*/ 567 h 1701"/>
                <a:gd name="T40" fmla="*/ 2381 w 2495"/>
                <a:gd name="T41" fmla="*/ 453 h 1701"/>
                <a:gd name="T42" fmla="*/ 2495 w 2495"/>
                <a:gd name="T43" fmla="*/ 227 h 1701"/>
                <a:gd name="T44" fmla="*/ 2381 w 2495"/>
                <a:gd name="T45" fmla="*/ 113 h 1701"/>
                <a:gd name="T46" fmla="*/ 2268 w 2495"/>
                <a:gd name="T47" fmla="*/ 340 h 1701"/>
                <a:gd name="T48" fmla="*/ 2155 w 2495"/>
                <a:gd name="T49" fmla="*/ 453 h 1701"/>
                <a:gd name="T50" fmla="*/ 2041 w 2495"/>
                <a:gd name="T51" fmla="*/ 340 h 1701"/>
                <a:gd name="T52" fmla="*/ 1928 w 2495"/>
                <a:gd name="T53" fmla="*/ 227 h 1701"/>
                <a:gd name="T54" fmla="*/ 1814 w 2495"/>
                <a:gd name="T55" fmla="*/ 113 h 1701"/>
                <a:gd name="T56" fmla="*/ 1588 w 2495"/>
                <a:gd name="T57" fmla="*/ 227 h 1701"/>
                <a:gd name="T58" fmla="*/ 1474 w 2495"/>
                <a:gd name="T59" fmla="*/ 0 h 1701"/>
                <a:gd name="T60" fmla="*/ 1361 w 2495"/>
                <a:gd name="T61" fmla="*/ 227 h 1701"/>
                <a:gd name="T62" fmla="*/ 1247 w 2495"/>
                <a:gd name="T63" fmla="*/ 453 h 1701"/>
                <a:gd name="T64" fmla="*/ 794 w 2495"/>
                <a:gd name="T65" fmla="*/ 340 h 1701"/>
                <a:gd name="T66" fmla="*/ 340 w 2495"/>
                <a:gd name="T67" fmla="*/ 227 h 1701"/>
                <a:gd name="T68" fmla="*/ 227 w 2495"/>
                <a:gd name="T69" fmla="*/ 340 h 1701"/>
                <a:gd name="T70" fmla="*/ 113 w 2495"/>
                <a:gd name="T71" fmla="*/ 453 h 1701"/>
                <a:gd name="T72" fmla="*/ 0 w 2495"/>
                <a:gd name="T73" fmla="*/ 680 h 1701"/>
                <a:gd name="T74" fmla="*/ 113 w 2495"/>
                <a:gd name="T75" fmla="*/ 79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5" h="1701">
                  <a:moveTo>
                    <a:pt x="113" y="794"/>
                  </a:moveTo>
                  <a:lnTo>
                    <a:pt x="227" y="794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1020"/>
                  </a:lnTo>
                  <a:lnTo>
                    <a:pt x="907" y="1020"/>
                  </a:lnTo>
                  <a:lnTo>
                    <a:pt x="907" y="1134"/>
                  </a:lnTo>
                  <a:lnTo>
                    <a:pt x="1021" y="1134"/>
                  </a:lnTo>
                  <a:lnTo>
                    <a:pt x="1018" y="1246"/>
                  </a:lnTo>
                  <a:lnTo>
                    <a:pt x="1247" y="1247"/>
                  </a:lnTo>
                  <a:lnTo>
                    <a:pt x="1247" y="1134"/>
                  </a:lnTo>
                  <a:lnTo>
                    <a:pt x="1474" y="1134"/>
                  </a:lnTo>
                  <a:lnTo>
                    <a:pt x="1474" y="1020"/>
                  </a:lnTo>
                  <a:lnTo>
                    <a:pt x="1588" y="1020"/>
                  </a:lnTo>
                  <a:lnTo>
                    <a:pt x="1588" y="1361"/>
                  </a:lnTo>
                  <a:lnTo>
                    <a:pt x="1474" y="1361"/>
                  </a:lnTo>
                  <a:lnTo>
                    <a:pt x="1474" y="1474"/>
                  </a:lnTo>
                  <a:lnTo>
                    <a:pt x="1588" y="1474"/>
                  </a:lnTo>
                  <a:lnTo>
                    <a:pt x="1588" y="1701"/>
                  </a:lnTo>
                  <a:lnTo>
                    <a:pt x="1814" y="1701"/>
                  </a:lnTo>
                  <a:lnTo>
                    <a:pt x="1814" y="1361"/>
                  </a:lnTo>
                  <a:lnTo>
                    <a:pt x="1928" y="1361"/>
                  </a:lnTo>
                  <a:lnTo>
                    <a:pt x="1928" y="1247"/>
                  </a:lnTo>
                  <a:lnTo>
                    <a:pt x="2041" y="1247"/>
                  </a:lnTo>
                  <a:lnTo>
                    <a:pt x="2041" y="1134"/>
                  </a:lnTo>
                  <a:lnTo>
                    <a:pt x="1928" y="1134"/>
                  </a:lnTo>
                  <a:lnTo>
                    <a:pt x="1928" y="1020"/>
                  </a:lnTo>
                  <a:lnTo>
                    <a:pt x="1928" y="907"/>
                  </a:lnTo>
                  <a:lnTo>
                    <a:pt x="1701" y="907"/>
                  </a:lnTo>
                  <a:lnTo>
                    <a:pt x="1701" y="680"/>
                  </a:lnTo>
                  <a:lnTo>
                    <a:pt x="1814" y="680"/>
                  </a:lnTo>
                  <a:lnTo>
                    <a:pt x="1814" y="567"/>
                  </a:lnTo>
                  <a:lnTo>
                    <a:pt x="1928" y="567"/>
                  </a:lnTo>
                  <a:lnTo>
                    <a:pt x="1928" y="680"/>
                  </a:lnTo>
                  <a:lnTo>
                    <a:pt x="2155" y="680"/>
                  </a:lnTo>
                  <a:lnTo>
                    <a:pt x="2155" y="567"/>
                  </a:lnTo>
                  <a:lnTo>
                    <a:pt x="2381" y="567"/>
                  </a:lnTo>
                  <a:lnTo>
                    <a:pt x="2381" y="453"/>
                  </a:lnTo>
                  <a:lnTo>
                    <a:pt x="2495" y="453"/>
                  </a:lnTo>
                  <a:lnTo>
                    <a:pt x="2495" y="227"/>
                  </a:lnTo>
                  <a:lnTo>
                    <a:pt x="2381" y="227"/>
                  </a:lnTo>
                  <a:lnTo>
                    <a:pt x="2381" y="113"/>
                  </a:lnTo>
                  <a:lnTo>
                    <a:pt x="2268" y="113"/>
                  </a:lnTo>
                  <a:lnTo>
                    <a:pt x="2268" y="340"/>
                  </a:lnTo>
                  <a:lnTo>
                    <a:pt x="2155" y="340"/>
                  </a:lnTo>
                  <a:lnTo>
                    <a:pt x="2155" y="453"/>
                  </a:lnTo>
                  <a:lnTo>
                    <a:pt x="2041" y="453"/>
                  </a:lnTo>
                  <a:lnTo>
                    <a:pt x="2041" y="340"/>
                  </a:lnTo>
                  <a:lnTo>
                    <a:pt x="1928" y="340"/>
                  </a:lnTo>
                  <a:lnTo>
                    <a:pt x="1928" y="227"/>
                  </a:lnTo>
                  <a:lnTo>
                    <a:pt x="1814" y="227"/>
                  </a:lnTo>
                  <a:lnTo>
                    <a:pt x="1814" y="113"/>
                  </a:lnTo>
                  <a:lnTo>
                    <a:pt x="1588" y="113"/>
                  </a:lnTo>
                  <a:lnTo>
                    <a:pt x="1588" y="227"/>
                  </a:lnTo>
                  <a:lnTo>
                    <a:pt x="1474" y="227"/>
                  </a:lnTo>
                  <a:lnTo>
                    <a:pt x="1474" y="0"/>
                  </a:lnTo>
                  <a:lnTo>
                    <a:pt x="1361" y="0"/>
                  </a:lnTo>
                  <a:lnTo>
                    <a:pt x="1361" y="227"/>
                  </a:lnTo>
                  <a:lnTo>
                    <a:pt x="1247" y="227"/>
                  </a:lnTo>
                  <a:lnTo>
                    <a:pt x="1247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Freeform 164">
              <a:extLst>
                <a:ext uri="{FF2B5EF4-FFF2-40B4-BE49-F238E27FC236}">
                  <a16:creationId xmlns:a16="http://schemas.microsoft.com/office/drawing/2014/main" id="{0F51229B-F001-491F-A6D6-7F6219AEB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743"/>
              <a:ext cx="907" cy="681"/>
            </a:xfrm>
            <a:custGeom>
              <a:avLst/>
              <a:gdLst>
                <a:gd name="T0" fmla="*/ 794 w 907"/>
                <a:gd name="T1" fmla="*/ 681 h 681"/>
                <a:gd name="T2" fmla="*/ 567 w 907"/>
                <a:gd name="T3" fmla="*/ 681 h 681"/>
                <a:gd name="T4" fmla="*/ 567 w 907"/>
                <a:gd name="T5" fmla="*/ 567 h 681"/>
                <a:gd name="T6" fmla="*/ 454 w 907"/>
                <a:gd name="T7" fmla="*/ 567 h 681"/>
                <a:gd name="T8" fmla="*/ 454 w 907"/>
                <a:gd name="T9" fmla="*/ 681 h 681"/>
                <a:gd name="T10" fmla="*/ 227 w 907"/>
                <a:gd name="T11" fmla="*/ 681 h 681"/>
                <a:gd name="T12" fmla="*/ 227 w 907"/>
                <a:gd name="T13" fmla="*/ 454 h 681"/>
                <a:gd name="T14" fmla="*/ 0 w 907"/>
                <a:gd name="T15" fmla="*/ 454 h 681"/>
                <a:gd name="T16" fmla="*/ 0 w 907"/>
                <a:gd name="T17" fmla="*/ 227 h 681"/>
                <a:gd name="T18" fmla="*/ 113 w 907"/>
                <a:gd name="T19" fmla="*/ 227 h 681"/>
                <a:gd name="T20" fmla="*/ 113 w 907"/>
                <a:gd name="T21" fmla="*/ 114 h 681"/>
                <a:gd name="T22" fmla="*/ 227 w 907"/>
                <a:gd name="T23" fmla="*/ 114 h 681"/>
                <a:gd name="T24" fmla="*/ 227 w 907"/>
                <a:gd name="T25" fmla="*/ 227 h 681"/>
                <a:gd name="T26" fmla="*/ 454 w 907"/>
                <a:gd name="T27" fmla="*/ 227 h 681"/>
                <a:gd name="T28" fmla="*/ 454 w 907"/>
                <a:gd name="T29" fmla="*/ 114 h 681"/>
                <a:gd name="T30" fmla="*/ 680 w 907"/>
                <a:gd name="T31" fmla="*/ 114 h 681"/>
                <a:gd name="T32" fmla="*/ 680 w 907"/>
                <a:gd name="T33" fmla="*/ 0 h 681"/>
                <a:gd name="T34" fmla="*/ 794 w 907"/>
                <a:gd name="T35" fmla="*/ 0 h 681"/>
                <a:gd name="T36" fmla="*/ 794 w 907"/>
                <a:gd name="T37" fmla="*/ 114 h 681"/>
                <a:gd name="T38" fmla="*/ 907 w 907"/>
                <a:gd name="T39" fmla="*/ 114 h 681"/>
                <a:gd name="T40" fmla="*/ 907 w 907"/>
                <a:gd name="T41" fmla="*/ 454 h 681"/>
                <a:gd name="T42" fmla="*/ 794 w 907"/>
                <a:gd name="T43" fmla="*/ 454 h 681"/>
                <a:gd name="T44" fmla="*/ 794 w 907"/>
                <a:gd name="T4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681">
                  <a:moveTo>
                    <a:pt x="794" y="681"/>
                  </a:moveTo>
                  <a:lnTo>
                    <a:pt x="567" y="681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227" y="68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3" name="Freeform 165">
              <a:extLst>
                <a:ext uri="{FF2B5EF4-FFF2-40B4-BE49-F238E27FC236}">
                  <a16:creationId xmlns:a16="http://schemas.microsoft.com/office/drawing/2014/main" id="{C279D8C4-2294-4BC5-84FB-B0CC13751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310"/>
              <a:ext cx="1475" cy="1815"/>
            </a:xfrm>
            <a:custGeom>
              <a:avLst/>
              <a:gdLst>
                <a:gd name="T0" fmla="*/ 1134 w 1475"/>
                <a:gd name="T1" fmla="*/ 114 h 1815"/>
                <a:gd name="T2" fmla="*/ 1134 w 1475"/>
                <a:gd name="T3" fmla="*/ 567 h 1815"/>
                <a:gd name="T4" fmla="*/ 1248 w 1475"/>
                <a:gd name="T5" fmla="*/ 567 h 1815"/>
                <a:gd name="T6" fmla="*/ 1248 w 1475"/>
                <a:gd name="T7" fmla="*/ 681 h 1815"/>
                <a:gd name="T8" fmla="*/ 1475 w 1475"/>
                <a:gd name="T9" fmla="*/ 681 h 1815"/>
                <a:gd name="T10" fmla="*/ 1475 w 1475"/>
                <a:gd name="T11" fmla="*/ 1021 h 1815"/>
                <a:gd name="T12" fmla="*/ 1361 w 1475"/>
                <a:gd name="T13" fmla="*/ 1021 h 1815"/>
                <a:gd name="T14" fmla="*/ 1361 w 1475"/>
                <a:gd name="T15" fmla="*/ 1248 h 1815"/>
                <a:gd name="T16" fmla="*/ 1248 w 1475"/>
                <a:gd name="T17" fmla="*/ 1248 h 1815"/>
                <a:gd name="T18" fmla="*/ 1248 w 1475"/>
                <a:gd name="T19" fmla="*/ 1361 h 1815"/>
                <a:gd name="T20" fmla="*/ 1021 w 1475"/>
                <a:gd name="T21" fmla="*/ 1361 h 1815"/>
                <a:gd name="T22" fmla="*/ 1021 w 1475"/>
                <a:gd name="T23" fmla="*/ 1475 h 1815"/>
                <a:gd name="T24" fmla="*/ 908 w 1475"/>
                <a:gd name="T25" fmla="*/ 1475 h 1815"/>
                <a:gd name="T26" fmla="*/ 908 w 1475"/>
                <a:gd name="T27" fmla="*/ 1588 h 1815"/>
                <a:gd name="T28" fmla="*/ 794 w 1475"/>
                <a:gd name="T29" fmla="*/ 1588 h 1815"/>
                <a:gd name="T30" fmla="*/ 794 w 1475"/>
                <a:gd name="T31" fmla="*/ 1701 h 1815"/>
                <a:gd name="T32" fmla="*/ 341 w 1475"/>
                <a:gd name="T33" fmla="*/ 1701 h 1815"/>
                <a:gd name="T34" fmla="*/ 341 w 1475"/>
                <a:gd name="T35" fmla="*/ 1815 h 1815"/>
                <a:gd name="T36" fmla="*/ 227 w 1475"/>
                <a:gd name="T37" fmla="*/ 1815 h 1815"/>
                <a:gd name="T38" fmla="*/ 227 w 1475"/>
                <a:gd name="T39" fmla="*/ 1701 h 1815"/>
                <a:gd name="T40" fmla="*/ 114 w 1475"/>
                <a:gd name="T41" fmla="*/ 1701 h 1815"/>
                <a:gd name="T42" fmla="*/ 114 w 1475"/>
                <a:gd name="T43" fmla="*/ 1588 h 1815"/>
                <a:gd name="T44" fmla="*/ 0 w 1475"/>
                <a:gd name="T45" fmla="*/ 1588 h 1815"/>
                <a:gd name="T46" fmla="*/ 0 w 1475"/>
                <a:gd name="T47" fmla="*/ 1248 h 1815"/>
                <a:gd name="T48" fmla="*/ 114 w 1475"/>
                <a:gd name="T49" fmla="*/ 1248 h 1815"/>
                <a:gd name="T50" fmla="*/ 114 w 1475"/>
                <a:gd name="T51" fmla="*/ 1021 h 1815"/>
                <a:gd name="T52" fmla="*/ 227 w 1475"/>
                <a:gd name="T53" fmla="*/ 1021 h 1815"/>
                <a:gd name="T54" fmla="*/ 227 w 1475"/>
                <a:gd name="T55" fmla="*/ 908 h 1815"/>
                <a:gd name="T56" fmla="*/ 341 w 1475"/>
                <a:gd name="T57" fmla="*/ 908 h 1815"/>
                <a:gd name="T58" fmla="*/ 341 w 1475"/>
                <a:gd name="T59" fmla="*/ 681 h 1815"/>
                <a:gd name="T60" fmla="*/ 567 w 1475"/>
                <a:gd name="T61" fmla="*/ 681 h 1815"/>
                <a:gd name="T62" fmla="*/ 567 w 1475"/>
                <a:gd name="T63" fmla="*/ 341 h 1815"/>
                <a:gd name="T64" fmla="*/ 681 w 1475"/>
                <a:gd name="T65" fmla="*/ 341 h 1815"/>
                <a:gd name="T66" fmla="*/ 681 w 1475"/>
                <a:gd name="T67" fmla="*/ 227 h 1815"/>
                <a:gd name="T68" fmla="*/ 794 w 1475"/>
                <a:gd name="T69" fmla="*/ 227 h 1815"/>
                <a:gd name="T70" fmla="*/ 794 w 1475"/>
                <a:gd name="T71" fmla="*/ 114 h 1815"/>
                <a:gd name="T72" fmla="*/ 908 w 1475"/>
                <a:gd name="T73" fmla="*/ 114 h 1815"/>
                <a:gd name="T74" fmla="*/ 908 w 1475"/>
                <a:gd name="T75" fmla="*/ 0 h 1815"/>
                <a:gd name="T76" fmla="*/ 1021 w 1475"/>
                <a:gd name="T77" fmla="*/ 0 h 1815"/>
                <a:gd name="T78" fmla="*/ 1021 w 1475"/>
                <a:gd name="T79" fmla="*/ 114 h 1815"/>
                <a:gd name="T80" fmla="*/ 1134 w 1475"/>
                <a:gd name="T81" fmla="*/ 11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5" h="1815">
                  <a:moveTo>
                    <a:pt x="1134" y="114"/>
                  </a:moveTo>
                  <a:lnTo>
                    <a:pt x="1134" y="567"/>
                  </a:lnTo>
                  <a:lnTo>
                    <a:pt x="1248" y="567"/>
                  </a:lnTo>
                  <a:lnTo>
                    <a:pt x="1248" y="681"/>
                  </a:lnTo>
                  <a:lnTo>
                    <a:pt x="1475" y="681"/>
                  </a:lnTo>
                  <a:lnTo>
                    <a:pt x="1475" y="1021"/>
                  </a:lnTo>
                  <a:lnTo>
                    <a:pt x="1361" y="1021"/>
                  </a:lnTo>
                  <a:lnTo>
                    <a:pt x="1361" y="1248"/>
                  </a:lnTo>
                  <a:lnTo>
                    <a:pt x="1248" y="1248"/>
                  </a:lnTo>
                  <a:lnTo>
                    <a:pt x="1248" y="1361"/>
                  </a:lnTo>
                  <a:lnTo>
                    <a:pt x="1021" y="1361"/>
                  </a:lnTo>
                  <a:lnTo>
                    <a:pt x="1021" y="1475"/>
                  </a:lnTo>
                  <a:lnTo>
                    <a:pt x="908" y="1475"/>
                  </a:lnTo>
                  <a:lnTo>
                    <a:pt x="908" y="1588"/>
                  </a:lnTo>
                  <a:lnTo>
                    <a:pt x="794" y="1588"/>
                  </a:lnTo>
                  <a:lnTo>
                    <a:pt x="794" y="1701"/>
                  </a:lnTo>
                  <a:lnTo>
                    <a:pt x="341" y="1701"/>
                  </a:lnTo>
                  <a:lnTo>
                    <a:pt x="341" y="1815"/>
                  </a:lnTo>
                  <a:lnTo>
                    <a:pt x="227" y="1815"/>
                  </a:lnTo>
                  <a:lnTo>
                    <a:pt x="227" y="1701"/>
                  </a:lnTo>
                  <a:lnTo>
                    <a:pt x="114" y="1701"/>
                  </a:lnTo>
                  <a:lnTo>
                    <a:pt x="114" y="1588"/>
                  </a:lnTo>
                  <a:lnTo>
                    <a:pt x="0" y="1588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908"/>
                  </a:lnTo>
                  <a:lnTo>
                    <a:pt x="341" y="908"/>
                  </a:lnTo>
                  <a:lnTo>
                    <a:pt x="341" y="681"/>
                  </a:lnTo>
                  <a:lnTo>
                    <a:pt x="567" y="681"/>
                  </a:lnTo>
                  <a:lnTo>
                    <a:pt x="567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8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113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4" name="Freeform 166">
              <a:extLst>
                <a:ext uri="{FF2B5EF4-FFF2-40B4-BE49-F238E27FC236}">
                  <a16:creationId xmlns:a16="http://schemas.microsoft.com/office/drawing/2014/main" id="{1C4734B5-22D1-4905-A7A9-C170930C1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197"/>
              <a:ext cx="1021" cy="907"/>
            </a:xfrm>
            <a:custGeom>
              <a:avLst/>
              <a:gdLst>
                <a:gd name="T0" fmla="*/ 113 w 1021"/>
                <a:gd name="T1" fmla="*/ 0 h 907"/>
                <a:gd name="T2" fmla="*/ 113 w 1021"/>
                <a:gd name="T3" fmla="*/ 340 h 907"/>
                <a:gd name="T4" fmla="*/ 0 w 1021"/>
                <a:gd name="T5" fmla="*/ 340 h 907"/>
                <a:gd name="T6" fmla="*/ 0 w 1021"/>
                <a:gd name="T7" fmla="*/ 567 h 907"/>
                <a:gd name="T8" fmla="*/ 113 w 1021"/>
                <a:gd name="T9" fmla="*/ 567 h 907"/>
                <a:gd name="T10" fmla="*/ 113 w 1021"/>
                <a:gd name="T11" fmla="*/ 794 h 907"/>
                <a:gd name="T12" fmla="*/ 227 w 1021"/>
                <a:gd name="T13" fmla="*/ 794 h 907"/>
                <a:gd name="T14" fmla="*/ 227 w 1021"/>
                <a:gd name="T15" fmla="*/ 907 h 907"/>
                <a:gd name="T16" fmla="*/ 567 w 1021"/>
                <a:gd name="T17" fmla="*/ 907 h 907"/>
                <a:gd name="T18" fmla="*/ 567 w 1021"/>
                <a:gd name="T19" fmla="*/ 794 h 907"/>
                <a:gd name="T20" fmla="*/ 680 w 1021"/>
                <a:gd name="T21" fmla="*/ 794 h 907"/>
                <a:gd name="T22" fmla="*/ 680 w 1021"/>
                <a:gd name="T23" fmla="*/ 680 h 907"/>
                <a:gd name="T24" fmla="*/ 794 w 1021"/>
                <a:gd name="T25" fmla="*/ 680 h 907"/>
                <a:gd name="T26" fmla="*/ 794 w 1021"/>
                <a:gd name="T27" fmla="*/ 567 h 907"/>
                <a:gd name="T28" fmla="*/ 907 w 1021"/>
                <a:gd name="T29" fmla="*/ 567 h 907"/>
                <a:gd name="T30" fmla="*/ 907 w 1021"/>
                <a:gd name="T31" fmla="*/ 454 h 907"/>
                <a:gd name="T32" fmla="*/ 1021 w 1021"/>
                <a:gd name="T33" fmla="*/ 454 h 907"/>
                <a:gd name="T34" fmla="*/ 1021 w 1021"/>
                <a:gd name="T35" fmla="*/ 113 h 907"/>
                <a:gd name="T36" fmla="*/ 907 w 1021"/>
                <a:gd name="T37" fmla="*/ 113 h 907"/>
                <a:gd name="T38" fmla="*/ 907 w 1021"/>
                <a:gd name="T39" fmla="*/ 227 h 907"/>
                <a:gd name="T40" fmla="*/ 680 w 1021"/>
                <a:gd name="T41" fmla="*/ 227 h 907"/>
                <a:gd name="T42" fmla="*/ 680 w 1021"/>
                <a:gd name="T43" fmla="*/ 340 h 907"/>
                <a:gd name="T44" fmla="*/ 454 w 1021"/>
                <a:gd name="T45" fmla="*/ 340 h 907"/>
                <a:gd name="T46" fmla="*/ 454 w 1021"/>
                <a:gd name="T47" fmla="*/ 227 h 907"/>
                <a:gd name="T48" fmla="*/ 340 w 1021"/>
                <a:gd name="T49" fmla="*/ 227 h 907"/>
                <a:gd name="T50" fmla="*/ 340 w 1021"/>
                <a:gd name="T51" fmla="*/ 113 h 907"/>
                <a:gd name="T52" fmla="*/ 227 w 1021"/>
                <a:gd name="T53" fmla="*/ 113 h 907"/>
                <a:gd name="T54" fmla="*/ 227 w 1021"/>
                <a:gd name="T55" fmla="*/ 0 h 907"/>
                <a:gd name="T56" fmla="*/ 113 w 1021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907">
                  <a:moveTo>
                    <a:pt x="113" y="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0BA459D6-91FE-4E26-8A66-87A14DF88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084"/>
              <a:ext cx="567" cy="567"/>
            </a:xfrm>
            <a:custGeom>
              <a:avLst/>
              <a:gdLst>
                <a:gd name="T0" fmla="*/ 0 w 567"/>
                <a:gd name="T1" fmla="*/ 0 h 567"/>
                <a:gd name="T2" fmla="*/ 0 w 567"/>
                <a:gd name="T3" fmla="*/ 340 h 567"/>
                <a:gd name="T4" fmla="*/ 114 w 567"/>
                <a:gd name="T5" fmla="*/ 340 h 567"/>
                <a:gd name="T6" fmla="*/ 114 w 567"/>
                <a:gd name="T7" fmla="*/ 453 h 567"/>
                <a:gd name="T8" fmla="*/ 227 w 567"/>
                <a:gd name="T9" fmla="*/ 453 h 567"/>
                <a:gd name="T10" fmla="*/ 227 w 567"/>
                <a:gd name="T11" fmla="*/ 567 h 567"/>
                <a:gd name="T12" fmla="*/ 454 w 567"/>
                <a:gd name="T13" fmla="*/ 567 h 567"/>
                <a:gd name="T14" fmla="*/ 454 w 567"/>
                <a:gd name="T15" fmla="*/ 453 h 567"/>
                <a:gd name="T16" fmla="*/ 567 w 567"/>
                <a:gd name="T17" fmla="*/ 453 h 567"/>
                <a:gd name="T18" fmla="*/ 567 w 567"/>
                <a:gd name="T19" fmla="*/ 113 h 567"/>
                <a:gd name="T20" fmla="*/ 454 w 567"/>
                <a:gd name="T21" fmla="*/ 113 h 567"/>
                <a:gd name="T22" fmla="*/ 454 w 567"/>
                <a:gd name="T23" fmla="*/ 0 h 567"/>
                <a:gd name="T24" fmla="*/ 341 w 567"/>
                <a:gd name="T25" fmla="*/ 0 h 567"/>
                <a:gd name="T26" fmla="*/ 341 w 567"/>
                <a:gd name="T27" fmla="*/ 113 h 567"/>
                <a:gd name="T28" fmla="*/ 114 w 567"/>
                <a:gd name="T29" fmla="*/ 113 h 567"/>
                <a:gd name="T30" fmla="*/ 114 w 567"/>
                <a:gd name="T31" fmla="*/ 0 h 567"/>
                <a:gd name="T32" fmla="*/ 0 w 56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67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7" name="Freeform 169">
              <a:extLst>
                <a:ext uri="{FF2B5EF4-FFF2-40B4-BE49-F238E27FC236}">
                  <a16:creationId xmlns:a16="http://schemas.microsoft.com/office/drawing/2014/main" id="{33EF5FFD-4858-4E3A-BA8B-D8454E85D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991"/>
              <a:ext cx="680" cy="680"/>
            </a:xfrm>
            <a:custGeom>
              <a:avLst/>
              <a:gdLst>
                <a:gd name="T0" fmla="*/ 340 w 680"/>
                <a:gd name="T1" fmla="*/ 0 h 680"/>
                <a:gd name="T2" fmla="*/ 340 w 680"/>
                <a:gd name="T3" fmla="*/ 113 h 680"/>
                <a:gd name="T4" fmla="*/ 453 w 680"/>
                <a:gd name="T5" fmla="*/ 113 h 680"/>
                <a:gd name="T6" fmla="*/ 453 w 680"/>
                <a:gd name="T7" fmla="*/ 0 h 680"/>
                <a:gd name="T8" fmla="*/ 680 w 680"/>
                <a:gd name="T9" fmla="*/ 0 h 680"/>
                <a:gd name="T10" fmla="*/ 680 w 680"/>
                <a:gd name="T11" fmla="*/ 453 h 680"/>
                <a:gd name="T12" fmla="*/ 567 w 680"/>
                <a:gd name="T13" fmla="*/ 453 h 680"/>
                <a:gd name="T14" fmla="*/ 567 w 680"/>
                <a:gd name="T15" fmla="*/ 567 h 680"/>
                <a:gd name="T16" fmla="*/ 227 w 680"/>
                <a:gd name="T17" fmla="*/ 567 h 680"/>
                <a:gd name="T18" fmla="*/ 227 w 680"/>
                <a:gd name="T19" fmla="*/ 680 h 680"/>
                <a:gd name="T20" fmla="*/ 0 w 680"/>
                <a:gd name="T21" fmla="*/ 680 h 680"/>
                <a:gd name="T22" fmla="*/ 0 w 680"/>
                <a:gd name="T23" fmla="*/ 567 h 680"/>
                <a:gd name="T24" fmla="*/ 113 w 680"/>
                <a:gd name="T25" fmla="*/ 567 h 680"/>
                <a:gd name="T26" fmla="*/ 113 w 680"/>
                <a:gd name="T27" fmla="*/ 340 h 680"/>
                <a:gd name="T28" fmla="*/ 227 w 680"/>
                <a:gd name="T29" fmla="*/ 340 h 680"/>
                <a:gd name="T30" fmla="*/ 227 w 680"/>
                <a:gd name="T31" fmla="*/ 0 h 680"/>
                <a:gd name="T32" fmla="*/ 340 w 680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340" y="0"/>
                  </a:move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8" name="Freeform 170">
              <a:extLst>
                <a:ext uri="{FF2B5EF4-FFF2-40B4-BE49-F238E27FC236}">
                  <a16:creationId xmlns:a16="http://schemas.microsoft.com/office/drawing/2014/main" id="{B1DE1D9B-5425-4D62-A1B0-6A722C5A9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218"/>
              <a:ext cx="1021" cy="793"/>
            </a:xfrm>
            <a:custGeom>
              <a:avLst/>
              <a:gdLst>
                <a:gd name="T0" fmla="*/ 794 w 1021"/>
                <a:gd name="T1" fmla="*/ 0 h 793"/>
                <a:gd name="T2" fmla="*/ 794 w 1021"/>
                <a:gd name="T3" fmla="*/ 113 h 793"/>
                <a:gd name="T4" fmla="*/ 567 w 1021"/>
                <a:gd name="T5" fmla="*/ 113 h 793"/>
                <a:gd name="T6" fmla="*/ 567 w 1021"/>
                <a:gd name="T7" fmla="*/ 226 h 793"/>
                <a:gd name="T8" fmla="*/ 454 w 1021"/>
                <a:gd name="T9" fmla="*/ 226 h 793"/>
                <a:gd name="T10" fmla="*/ 454 w 1021"/>
                <a:gd name="T11" fmla="*/ 340 h 793"/>
                <a:gd name="T12" fmla="*/ 114 w 1021"/>
                <a:gd name="T13" fmla="*/ 340 h 793"/>
                <a:gd name="T14" fmla="*/ 114 w 1021"/>
                <a:gd name="T15" fmla="*/ 453 h 793"/>
                <a:gd name="T16" fmla="*/ 0 w 1021"/>
                <a:gd name="T17" fmla="*/ 453 h 793"/>
                <a:gd name="T18" fmla="*/ 0 w 1021"/>
                <a:gd name="T19" fmla="*/ 793 h 793"/>
                <a:gd name="T20" fmla="*/ 454 w 1021"/>
                <a:gd name="T21" fmla="*/ 793 h 793"/>
                <a:gd name="T22" fmla="*/ 454 w 1021"/>
                <a:gd name="T23" fmla="*/ 680 h 793"/>
                <a:gd name="T24" fmla="*/ 907 w 1021"/>
                <a:gd name="T25" fmla="*/ 680 h 793"/>
                <a:gd name="T26" fmla="*/ 907 w 1021"/>
                <a:gd name="T27" fmla="*/ 453 h 793"/>
                <a:gd name="T28" fmla="*/ 1021 w 1021"/>
                <a:gd name="T29" fmla="*/ 453 h 793"/>
                <a:gd name="T30" fmla="*/ 1021 w 1021"/>
                <a:gd name="T31" fmla="*/ 340 h 793"/>
                <a:gd name="T32" fmla="*/ 907 w 1021"/>
                <a:gd name="T33" fmla="*/ 340 h 793"/>
                <a:gd name="T34" fmla="*/ 907 w 1021"/>
                <a:gd name="T35" fmla="*/ 0 h 793"/>
                <a:gd name="T36" fmla="*/ 794 w 1021"/>
                <a:gd name="T3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1" h="793">
                  <a:moveTo>
                    <a:pt x="794" y="0"/>
                  </a:moveTo>
                  <a:lnTo>
                    <a:pt x="79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793"/>
                  </a:lnTo>
                  <a:lnTo>
                    <a:pt x="454" y="793"/>
                  </a:lnTo>
                  <a:lnTo>
                    <a:pt x="454" y="680"/>
                  </a:lnTo>
                  <a:lnTo>
                    <a:pt x="907" y="68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9" name="Freeform 171">
              <a:extLst>
                <a:ext uri="{FF2B5EF4-FFF2-40B4-BE49-F238E27FC236}">
                  <a16:creationId xmlns:a16="http://schemas.microsoft.com/office/drawing/2014/main" id="{0CCDFED2-813F-4A37-A227-39156091D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084"/>
              <a:ext cx="454" cy="453"/>
            </a:xfrm>
            <a:custGeom>
              <a:avLst/>
              <a:gdLst>
                <a:gd name="T0" fmla="*/ 454 w 454"/>
                <a:gd name="T1" fmla="*/ 113 h 453"/>
                <a:gd name="T2" fmla="*/ 454 w 454"/>
                <a:gd name="T3" fmla="*/ 453 h 453"/>
                <a:gd name="T4" fmla="*/ 0 w 454"/>
                <a:gd name="T5" fmla="*/ 453 h 453"/>
                <a:gd name="T6" fmla="*/ 0 w 454"/>
                <a:gd name="T7" fmla="*/ 340 h 453"/>
                <a:gd name="T8" fmla="*/ 114 w 454"/>
                <a:gd name="T9" fmla="*/ 340 h 453"/>
                <a:gd name="T10" fmla="*/ 114 w 454"/>
                <a:gd name="T11" fmla="*/ 0 h 453"/>
                <a:gd name="T12" fmla="*/ 227 w 454"/>
                <a:gd name="T13" fmla="*/ 0 h 453"/>
                <a:gd name="T14" fmla="*/ 227 w 454"/>
                <a:gd name="T15" fmla="*/ 113 h 453"/>
                <a:gd name="T16" fmla="*/ 454 w 454"/>
                <a:gd name="T17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3">
                  <a:moveTo>
                    <a:pt x="454" y="113"/>
                  </a:moveTo>
                  <a:lnTo>
                    <a:pt x="45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0" name="Freeform 172">
              <a:extLst>
                <a:ext uri="{FF2B5EF4-FFF2-40B4-BE49-F238E27FC236}">
                  <a16:creationId xmlns:a16="http://schemas.microsoft.com/office/drawing/2014/main" id="{36BB6A87-32F7-477F-B8B4-D3050DD18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197"/>
              <a:ext cx="227" cy="454"/>
            </a:xfrm>
            <a:custGeom>
              <a:avLst/>
              <a:gdLst>
                <a:gd name="T0" fmla="*/ 0 w 227"/>
                <a:gd name="T1" fmla="*/ 0 h 454"/>
                <a:gd name="T2" fmla="*/ 0 w 227"/>
                <a:gd name="T3" fmla="*/ 454 h 454"/>
                <a:gd name="T4" fmla="*/ 227 w 227"/>
                <a:gd name="T5" fmla="*/ 454 h 454"/>
                <a:gd name="T6" fmla="*/ 227 w 227"/>
                <a:gd name="T7" fmla="*/ 227 h 454"/>
                <a:gd name="T8" fmla="*/ 113 w 227"/>
                <a:gd name="T9" fmla="*/ 227 h 454"/>
                <a:gd name="T10" fmla="*/ 113 w 227"/>
                <a:gd name="T11" fmla="*/ 0 h 454"/>
                <a:gd name="T12" fmla="*/ 0 w 227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1" name="Freeform 173">
              <a:extLst>
                <a:ext uri="{FF2B5EF4-FFF2-40B4-BE49-F238E27FC236}">
                  <a16:creationId xmlns:a16="http://schemas.microsoft.com/office/drawing/2014/main" id="{9472304A-2A06-46CD-9053-C07B9DDA1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537"/>
              <a:ext cx="454" cy="227"/>
            </a:xfrm>
            <a:custGeom>
              <a:avLst/>
              <a:gdLst>
                <a:gd name="T0" fmla="*/ 454 w 454"/>
                <a:gd name="T1" fmla="*/ 0 h 227"/>
                <a:gd name="T2" fmla="*/ 0 w 454"/>
                <a:gd name="T3" fmla="*/ 0 h 227"/>
                <a:gd name="T4" fmla="*/ 0 w 454"/>
                <a:gd name="T5" fmla="*/ 114 h 227"/>
                <a:gd name="T6" fmla="*/ 227 w 454"/>
                <a:gd name="T7" fmla="*/ 114 h 227"/>
                <a:gd name="T8" fmla="*/ 227 w 454"/>
                <a:gd name="T9" fmla="*/ 227 h 227"/>
                <a:gd name="T10" fmla="*/ 341 w 454"/>
                <a:gd name="T11" fmla="*/ 227 h 227"/>
                <a:gd name="T12" fmla="*/ 341 w 454"/>
                <a:gd name="T13" fmla="*/ 114 h 227"/>
                <a:gd name="T14" fmla="*/ 454 w 454"/>
                <a:gd name="T15" fmla="*/ 114 h 227"/>
                <a:gd name="T16" fmla="*/ 454 w 454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2" name="Freeform 174">
              <a:extLst>
                <a:ext uri="{FF2B5EF4-FFF2-40B4-BE49-F238E27FC236}">
                  <a16:creationId xmlns:a16="http://schemas.microsoft.com/office/drawing/2014/main" id="{090B667E-D8D8-4511-BDA2-29247463A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651"/>
              <a:ext cx="340" cy="226"/>
            </a:xfrm>
            <a:custGeom>
              <a:avLst/>
              <a:gdLst>
                <a:gd name="T0" fmla="*/ 340 w 340"/>
                <a:gd name="T1" fmla="*/ 0 h 226"/>
                <a:gd name="T2" fmla="*/ 340 w 340"/>
                <a:gd name="T3" fmla="*/ 226 h 226"/>
                <a:gd name="T4" fmla="*/ 0 w 340"/>
                <a:gd name="T5" fmla="*/ 226 h 226"/>
                <a:gd name="T6" fmla="*/ 0 w 340"/>
                <a:gd name="T7" fmla="*/ 113 h 226"/>
                <a:gd name="T8" fmla="*/ 227 w 340"/>
                <a:gd name="T9" fmla="*/ 113 h 226"/>
                <a:gd name="T10" fmla="*/ 227 w 340"/>
                <a:gd name="T11" fmla="*/ 0 h 226"/>
                <a:gd name="T12" fmla="*/ 340 w 340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6">
                  <a:moveTo>
                    <a:pt x="340" y="0"/>
                  </a:moveTo>
                  <a:lnTo>
                    <a:pt x="34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3" name="Freeform 175">
              <a:extLst>
                <a:ext uri="{FF2B5EF4-FFF2-40B4-BE49-F238E27FC236}">
                  <a16:creationId xmlns:a16="http://schemas.microsoft.com/office/drawing/2014/main" id="{6F5D06C1-EB01-41A4-BFBB-7C45057E1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877"/>
              <a:ext cx="567" cy="454"/>
            </a:xfrm>
            <a:custGeom>
              <a:avLst/>
              <a:gdLst>
                <a:gd name="T0" fmla="*/ 114 w 567"/>
                <a:gd name="T1" fmla="*/ 0 h 454"/>
                <a:gd name="T2" fmla="*/ 114 w 567"/>
                <a:gd name="T3" fmla="*/ 114 h 454"/>
                <a:gd name="T4" fmla="*/ 0 w 567"/>
                <a:gd name="T5" fmla="*/ 114 h 454"/>
                <a:gd name="T6" fmla="*/ 0 w 567"/>
                <a:gd name="T7" fmla="*/ 341 h 454"/>
                <a:gd name="T8" fmla="*/ 341 w 567"/>
                <a:gd name="T9" fmla="*/ 341 h 454"/>
                <a:gd name="T10" fmla="*/ 341 w 567"/>
                <a:gd name="T11" fmla="*/ 454 h 454"/>
                <a:gd name="T12" fmla="*/ 454 w 567"/>
                <a:gd name="T13" fmla="*/ 454 h 454"/>
                <a:gd name="T14" fmla="*/ 454 w 567"/>
                <a:gd name="T15" fmla="*/ 341 h 454"/>
                <a:gd name="T16" fmla="*/ 567 w 567"/>
                <a:gd name="T17" fmla="*/ 341 h 454"/>
                <a:gd name="T18" fmla="*/ 567 w 567"/>
                <a:gd name="T19" fmla="*/ 227 h 454"/>
                <a:gd name="T20" fmla="*/ 341 w 567"/>
                <a:gd name="T21" fmla="*/ 227 h 454"/>
                <a:gd name="T22" fmla="*/ 341 w 567"/>
                <a:gd name="T23" fmla="*/ 0 h 454"/>
                <a:gd name="T24" fmla="*/ 114 w 567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341" y="341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4" name="Freeform 176">
              <a:extLst>
                <a:ext uri="{FF2B5EF4-FFF2-40B4-BE49-F238E27FC236}">
                  <a16:creationId xmlns:a16="http://schemas.microsoft.com/office/drawing/2014/main" id="{471F07F2-9817-4F34-82A6-D9007379A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764"/>
              <a:ext cx="454" cy="454"/>
            </a:xfrm>
            <a:custGeom>
              <a:avLst/>
              <a:gdLst>
                <a:gd name="T0" fmla="*/ 227 w 454"/>
                <a:gd name="T1" fmla="*/ 0 h 454"/>
                <a:gd name="T2" fmla="*/ 227 w 454"/>
                <a:gd name="T3" fmla="*/ 113 h 454"/>
                <a:gd name="T4" fmla="*/ 114 w 454"/>
                <a:gd name="T5" fmla="*/ 113 h 454"/>
                <a:gd name="T6" fmla="*/ 114 w 454"/>
                <a:gd name="T7" fmla="*/ 227 h 454"/>
                <a:gd name="T8" fmla="*/ 0 w 454"/>
                <a:gd name="T9" fmla="*/ 227 h 454"/>
                <a:gd name="T10" fmla="*/ 0 w 454"/>
                <a:gd name="T11" fmla="*/ 454 h 454"/>
                <a:gd name="T12" fmla="*/ 454 w 454"/>
                <a:gd name="T13" fmla="*/ 454 h 454"/>
                <a:gd name="T14" fmla="*/ 454 w 454"/>
                <a:gd name="T15" fmla="*/ 227 h 454"/>
                <a:gd name="T16" fmla="*/ 340 w 454"/>
                <a:gd name="T17" fmla="*/ 227 h 454"/>
                <a:gd name="T18" fmla="*/ 340 w 454"/>
                <a:gd name="T19" fmla="*/ 0 h 454"/>
                <a:gd name="T20" fmla="*/ 227 w 454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5" name="Freeform 177">
              <a:extLst>
                <a:ext uri="{FF2B5EF4-FFF2-40B4-BE49-F238E27FC236}">
                  <a16:creationId xmlns:a16="http://schemas.microsoft.com/office/drawing/2014/main" id="{FFEEF9E3-3115-4439-BCD6-876B7FE5E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1877"/>
              <a:ext cx="226" cy="227"/>
            </a:xfrm>
            <a:custGeom>
              <a:avLst/>
              <a:gdLst>
                <a:gd name="T0" fmla="*/ 0 w 226"/>
                <a:gd name="T1" fmla="*/ 0 h 227"/>
                <a:gd name="T2" fmla="*/ 226 w 226"/>
                <a:gd name="T3" fmla="*/ 0 h 227"/>
                <a:gd name="T4" fmla="*/ 226 w 226"/>
                <a:gd name="T5" fmla="*/ 227 h 227"/>
                <a:gd name="T6" fmla="*/ 0 w 226"/>
                <a:gd name="T7" fmla="*/ 227 h 227"/>
                <a:gd name="T8" fmla="*/ 0 w 226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27">
                  <a:moveTo>
                    <a:pt x="0" y="0"/>
                  </a:moveTo>
                  <a:lnTo>
                    <a:pt x="226" y="0"/>
                  </a:lnTo>
                  <a:lnTo>
                    <a:pt x="226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6" name="Freeform 178">
              <a:extLst>
                <a:ext uri="{FF2B5EF4-FFF2-40B4-BE49-F238E27FC236}">
                  <a16:creationId xmlns:a16="http://schemas.microsoft.com/office/drawing/2014/main" id="{885028E7-F92A-4897-BA12-486C66D9E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877"/>
              <a:ext cx="227" cy="341"/>
            </a:xfrm>
            <a:custGeom>
              <a:avLst/>
              <a:gdLst>
                <a:gd name="T0" fmla="*/ 0 w 227"/>
                <a:gd name="T1" fmla="*/ 0 h 341"/>
                <a:gd name="T2" fmla="*/ 227 w 227"/>
                <a:gd name="T3" fmla="*/ 0 h 341"/>
                <a:gd name="T4" fmla="*/ 227 w 227"/>
                <a:gd name="T5" fmla="*/ 341 h 341"/>
                <a:gd name="T6" fmla="*/ 0 w 227"/>
                <a:gd name="T7" fmla="*/ 341 h 341"/>
                <a:gd name="T8" fmla="*/ 0 w 227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41">
                  <a:moveTo>
                    <a:pt x="0" y="0"/>
                  </a:moveTo>
                  <a:lnTo>
                    <a:pt x="227" y="0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8" name="Freeform 180">
              <a:extLst>
                <a:ext uri="{FF2B5EF4-FFF2-40B4-BE49-F238E27FC236}">
                  <a16:creationId xmlns:a16="http://schemas.microsoft.com/office/drawing/2014/main" id="{0439B704-B1D2-4CC0-A5BB-66CF59D1E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651"/>
              <a:ext cx="227" cy="226"/>
            </a:xfrm>
            <a:custGeom>
              <a:avLst/>
              <a:gdLst>
                <a:gd name="T0" fmla="*/ 0 w 227"/>
                <a:gd name="T1" fmla="*/ 0 h 226"/>
                <a:gd name="T2" fmla="*/ 227 w 227"/>
                <a:gd name="T3" fmla="*/ 0 h 226"/>
                <a:gd name="T4" fmla="*/ 227 w 227"/>
                <a:gd name="T5" fmla="*/ 226 h 226"/>
                <a:gd name="T6" fmla="*/ 0 w 227"/>
                <a:gd name="T7" fmla="*/ 226 h 226"/>
                <a:gd name="T8" fmla="*/ 0 w 22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6">
                  <a:moveTo>
                    <a:pt x="0" y="0"/>
                  </a:moveTo>
                  <a:lnTo>
                    <a:pt x="227" y="0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9" name="Freeform 181">
              <a:extLst>
                <a:ext uri="{FF2B5EF4-FFF2-40B4-BE49-F238E27FC236}">
                  <a16:creationId xmlns:a16="http://schemas.microsoft.com/office/drawing/2014/main" id="{814B9741-A02F-49E2-9829-B1209B9D9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1764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227 w 227"/>
                <a:gd name="T3" fmla="*/ 0 h 227"/>
                <a:gd name="T4" fmla="*/ 227 w 227"/>
                <a:gd name="T5" fmla="*/ 227 h 227"/>
                <a:gd name="T6" fmla="*/ 113 w 227"/>
                <a:gd name="T7" fmla="*/ 227 h 227"/>
                <a:gd name="T8" fmla="*/ 113 w 227"/>
                <a:gd name="T9" fmla="*/ 113 h 227"/>
                <a:gd name="T10" fmla="*/ 0 w 227"/>
                <a:gd name="T11" fmla="*/ 113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2" name="Freeform 184">
              <a:extLst>
                <a:ext uri="{FF2B5EF4-FFF2-40B4-BE49-F238E27FC236}">
                  <a16:creationId xmlns:a16="http://schemas.microsoft.com/office/drawing/2014/main" id="{16592486-39C0-414B-933A-7D434ADEA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651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113 h 226"/>
                <a:gd name="T6" fmla="*/ 114 w 227"/>
                <a:gd name="T7" fmla="*/ 113 h 226"/>
                <a:gd name="T8" fmla="*/ 114 w 227"/>
                <a:gd name="T9" fmla="*/ 226 h 226"/>
                <a:gd name="T10" fmla="*/ 227 w 227"/>
                <a:gd name="T11" fmla="*/ 226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3" name="Freeform 185">
              <a:extLst>
                <a:ext uri="{FF2B5EF4-FFF2-40B4-BE49-F238E27FC236}">
                  <a16:creationId xmlns:a16="http://schemas.microsoft.com/office/drawing/2014/main" id="{7AFA4CBE-0F7D-4EB7-B5B8-955BD13F3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1537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95" name="Group 187">
            <a:extLst>
              <a:ext uri="{FF2B5EF4-FFF2-40B4-BE49-F238E27FC236}">
                <a16:creationId xmlns:a16="http://schemas.microsoft.com/office/drawing/2014/main" id="{0806A465-0239-4F81-91E3-9B79E4049CEE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3835400"/>
            <a:ext cx="528638" cy="133350"/>
            <a:chOff x="1209" y="459"/>
            <a:chExt cx="333" cy="84"/>
          </a:xfrm>
        </p:grpSpPr>
        <p:sp>
          <p:nvSpPr>
            <p:cNvPr id="17596" name="WordArt 188">
              <a:extLst>
                <a:ext uri="{FF2B5EF4-FFF2-40B4-BE49-F238E27FC236}">
                  <a16:creationId xmlns:a16="http://schemas.microsoft.com/office/drawing/2014/main" id="{26B1A307-881E-4ECA-845D-35F1161139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  <p:sp>
          <p:nvSpPr>
            <p:cNvPr id="17597" name="WordArt 189">
              <a:extLst>
                <a:ext uri="{FF2B5EF4-FFF2-40B4-BE49-F238E27FC236}">
                  <a16:creationId xmlns:a16="http://schemas.microsoft.com/office/drawing/2014/main" id="{EC47480D-F520-4939-BB83-0D128986B8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</p:grpSp>
      <p:grpSp>
        <p:nvGrpSpPr>
          <p:cNvPr id="17598" name="Group 190">
            <a:extLst>
              <a:ext uri="{FF2B5EF4-FFF2-40B4-BE49-F238E27FC236}">
                <a16:creationId xmlns:a16="http://schemas.microsoft.com/office/drawing/2014/main" id="{B35E1B54-5E49-4A2A-8840-3BC2525C2086}"/>
              </a:ext>
            </a:extLst>
          </p:cNvPr>
          <p:cNvGrpSpPr>
            <a:grpSpLocks/>
          </p:cNvGrpSpPr>
          <p:nvPr/>
        </p:nvGrpSpPr>
        <p:grpSpPr bwMode="auto">
          <a:xfrm>
            <a:off x="4360863" y="2667000"/>
            <a:ext cx="395287" cy="133350"/>
            <a:chOff x="415" y="459"/>
            <a:chExt cx="249" cy="84"/>
          </a:xfrm>
        </p:grpSpPr>
        <p:sp>
          <p:nvSpPr>
            <p:cNvPr id="17599" name="WordArt 191">
              <a:extLst>
                <a:ext uri="{FF2B5EF4-FFF2-40B4-BE49-F238E27FC236}">
                  <a16:creationId xmlns:a16="http://schemas.microsoft.com/office/drawing/2014/main" id="{44D02EA0-96F3-400C-91FE-A4D8633632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  <p:sp>
          <p:nvSpPr>
            <p:cNvPr id="17600" name="WordArt 192">
              <a:extLst>
                <a:ext uri="{FF2B5EF4-FFF2-40B4-BE49-F238E27FC236}">
                  <a16:creationId xmlns:a16="http://schemas.microsoft.com/office/drawing/2014/main" id="{227B5A16-52EB-4BB8-9068-5AF304E9AC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</p:grpSp>
      <p:grpSp>
        <p:nvGrpSpPr>
          <p:cNvPr id="17601" name="Group 193">
            <a:extLst>
              <a:ext uri="{FF2B5EF4-FFF2-40B4-BE49-F238E27FC236}">
                <a16:creationId xmlns:a16="http://schemas.microsoft.com/office/drawing/2014/main" id="{B0EA3A1E-FF7E-405C-B2ED-083BE3A8394C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014788"/>
            <a:ext cx="395287" cy="133350"/>
            <a:chOff x="847" y="459"/>
            <a:chExt cx="249" cy="84"/>
          </a:xfrm>
        </p:grpSpPr>
        <p:sp>
          <p:nvSpPr>
            <p:cNvPr id="17602" name="WordArt 194">
              <a:extLst>
                <a:ext uri="{FF2B5EF4-FFF2-40B4-BE49-F238E27FC236}">
                  <a16:creationId xmlns:a16="http://schemas.microsoft.com/office/drawing/2014/main" id="{90A401D0-EA1E-4DAE-9B9D-3321C84577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  <p:sp>
          <p:nvSpPr>
            <p:cNvPr id="17603" name="WordArt 195">
              <a:extLst>
                <a:ext uri="{FF2B5EF4-FFF2-40B4-BE49-F238E27FC236}">
                  <a16:creationId xmlns:a16="http://schemas.microsoft.com/office/drawing/2014/main" id="{6462D120-5C1A-4B56-8D79-2F87A708BC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</p:grpSp>
      <p:grpSp>
        <p:nvGrpSpPr>
          <p:cNvPr id="17604" name="Group 196">
            <a:extLst>
              <a:ext uri="{FF2B5EF4-FFF2-40B4-BE49-F238E27FC236}">
                <a16:creationId xmlns:a16="http://schemas.microsoft.com/office/drawing/2014/main" id="{E56E0064-6882-446A-AC0C-2A2868E47045}"/>
              </a:ext>
            </a:extLst>
          </p:cNvPr>
          <p:cNvGrpSpPr>
            <a:grpSpLocks/>
          </p:cNvGrpSpPr>
          <p:nvPr/>
        </p:nvGrpSpPr>
        <p:grpSpPr bwMode="auto">
          <a:xfrm>
            <a:off x="3371850" y="2079625"/>
            <a:ext cx="528638" cy="133350"/>
            <a:chOff x="1209" y="603"/>
            <a:chExt cx="333" cy="84"/>
          </a:xfrm>
        </p:grpSpPr>
        <p:sp>
          <p:nvSpPr>
            <p:cNvPr id="17605" name="WordArt 197">
              <a:extLst>
                <a:ext uri="{FF2B5EF4-FFF2-40B4-BE49-F238E27FC236}">
                  <a16:creationId xmlns:a16="http://schemas.microsoft.com/office/drawing/2014/main" id="{8E56960C-70A7-45F1-9B35-32CC037E6D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  <p:sp>
          <p:nvSpPr>
            <p:cNvPr id="17606" name="WordArt 198">
              <a:extLst>
                <a:ext uri="{FF2B5EF4-FFF2-40B4-BE49-F238E27FC236}">
                  <a16:creationId xmlns:a16="http://schemas.microsoft.com/office/drawing/2014/main" id="{78A37314-2F2A-441D-ADA4-4101DC246A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</p:grpSp>
      <p:grpSp>
        <p:nvGrpSpPr>
          <p:cNvPr id="17607" name="Group 199">
            <a:extLst>
              <a:ext uri="{FF2B5EF4-FFF2-40B4-BE49-F238E27FC236}">
                <a16:creationId xmlns:a16="http://schemas.microsoft.com/office/drawing/2014/main" id="{E1423554-A98D-4716-9F7A-499178CC833A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3700463"/>
            <a:ext cx="395288" cy="133350"/>
            <a:chOff x="415" y="603"/>
            <a:chExt cx="249" cy="84"/>
          </a:xfrm>
        </p:grpSpPr>
        <p:sp>
          <p:nvSpPr>
            <p:cNvPr id="17608" name="WordArt 200">
              <a:extLst>
                <a:ext uri="{FF2B5EF4-FFF2-40B4-BE49-F238E27FC236}">
                  <a16:creationId xmlns:a16="http://schemas.microsoft.com/office/drawing/2014/main" id="{87B0924C-2235-4282-8A23-5A5848E636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729DD47F-85BB-4688-89A6-9F73211E98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</p:grpSp>
      <p:grpSp>
        <p:nvGrpSpPr>
          <p:cNvPr id="17610" name="Group 202">
            <a:extLst>
              <a:ext uri="{FF2B5EF4-FFF2-40B4-BE49-F238E27FC236}">
                <a16:creationId xmlns:a16="http://schemas.microsoft.com/office/drawing/2014/main" id="{EFDDF683-0868-41F8-90C1-903BD0DC9741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6445250"/>
            <a:ext cx="395288" cy="133350"/>
            <a:chOff x="847" y="603"/>
            <a:chExt cx="249" cy="84"/>
          </a:xfrm>
        </p:grpSpPr>
        <p:sp>
          <p:nvSpPr>
            <p:cNvPr id="17611" name="WordArt 203">
              <a:extLst>
                <a:ext uri="{FF2B5EF4-FFF2-40B4-BE49-F238E27FC236}">
                  <a16:creationId xmlns:a16="http://schemas.microsoft.com/office/drawing/2014/main" id="{0392AD17-0B16-40F4-87C9-3852279AEE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3472EFA3-640D-442F-B30B-396D911D31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</p:grpSp>
      <p:grpSp>
        <p:nvGrpSpPr>
          <p:cNvPr id="17613" name="Group 205">
            <a:extLst>
              <a:ext uri="{FF2B5EF4-FFF2-40B4-BE49-F238E27FC236}">
                <a16:creationId xmlns:a16="http://schemas.microsoft.com/office/drawing/2014/main" id="{68C8C3AB-D535-4391-A5E3-6E801987914B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3251200"/>
            <a:ext cx="528637" cy="133350"/>
            <a:chOff x="1209" y="799"/>
            <a:chExt cx="333" cy="84"/>
          </a:xfrm>
        </p:grpSpPr>
        <p:sp>
          <p:nvSpPr>
            <p:cNvPr id="17614" name="WordArt 206">
              <a:extLst>
                <a:ext uri="{FF2B5EF4-FFF2-40B4-BE49-F238E27FC236}">
                  <a16:creationId xmlns:a16="http://schemas.microsoft.com/office/drawing/2014/main" id="{E66673D8-ECD2-41D6-B8E2-B9DA988EA0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010A898E-CF07-40F6-A20E-9EFF0DF27B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</p:grpSp>
      <p:grpSp>
        <p:nvGrpSpPr>
          <p:cNvPr id="17616" name="Group 208">
            <a:extLst>
              <a:ext uri="{FF2B5EF4-FFF2-40B4-BE49-F238E27FC236}">
                <a16:creationId xmlns:a16="http://schemas.microsoft.com/office/drawing/2014/main" id="{233B5A7E-ED86-44E8-8016-6C64739EDDF7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1179513"/>
            <a:ext cx="395287" cy="133350"/>
            <a:chOff x="415" y="799"/>
            <a:chExt cx="249" cy="84"/>
          </a:xfrm>
        </p:grpSpPr>
        <p:sp>
          <p:nvSpPr>
            <p:cNvPr id="17617" name="WordArt 209">
              <a:extLst>
                <a:ext uri="{FF2B5EF4-FFF2-40B4-BE49-F238E27FC236}">
                  <a16:creationId xmlns:a16="http://schemas.microsoft.com/office/drawing/2014/main" id="{119D9059-5D8D-4666-AAC2-882480C4E6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C9EE998E-CE2C-4822-A98D-1024DFCCE6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</p:grpSp>
      <p:grpSp>
        <p:nvGrpSpPr>
          <p:cNvPr id="17619" name="Group 211">
            <a:extLst>
              <a:ext uri="{FF2B5EF4-FFF2-40B4-BE49-F238E27FC236}">
                <a16:creationId xmlns:a16="http://schemas.microsoft.com/office/drawing/2014/main" id="{538B1204-9A93-4D5C-B7AE-20E935991241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779963"/>
            <a:ext cx="395287" cy="133350"/>
            <a:chOff x="847" y="799"/>
            <a:chExt cx="249" cy="84"/>
          </a:xfrm>
        </p:grpSpPr>
        <p:sp>
          <p:nvSpPr>
            <p:cNvPr id="17620" name="WordArt 212">
              <a:extLst>
                <a:ext uri="{FF2B5EF4-FFF2-40B4-BE49-F238E27FC236}">
                  <a16:creationId xmlns:a16="http://schemas.microsoft.com/office/drawing/2014/main" id="{96F2E0A3-E0A6-4199-9321-084C959F97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0A8B7276-E1E0-4EDC-9F10-221194F0D5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</p:grpSp>
      <p:grpSp>
        <p:nvGrpSpPr>
          <p:cNvPr id="17622" name="Group 214">
            <a:extLst>
              <a:ext uri="{FF2B5EF4-FFF2-40B4-BE49-F238E27FC236}">
                <a16:creationId xmlns:a16="http://schemas.microsoft.com/office/drawing/2014/main" id="{33F18701-F30E-4356-A1E2-1F98470CFD5D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4421188"/>
            <a:ext cx="528637" cy="133350"/>
            <a:chOff x="1209" y="943"/>
            <a:chExt cx="333" cy="84"/>
          </a:xfrm>
        </p:grpSpPr>
        <p:sp>
          <p:nvSpPr>
            <p:cNvPr id="17623" name="WordArt 215">
              <a:extLst>
                <a:ext uri="{FF2B5EF4-FFF2-40B4-BE49-F238E27FC236}">
                  <a16:creationId xmlns:a16="http://schemas.microsoft.com/office/drawing/2014/main" id="{C1C23213-4E61-4A84-8C33-2195ED680D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786BD951-1F97-43B8-B870-46DC946E20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</p:grpSp>
      <p:grpSp>
        <p:nvGrpSpPr>
          <p:cNvPr id="17625" name="Group 217">
            <a:extLst>
              <a:ext uri="{FF2B5EF4-FFF2-40B4-BE49-F238E27FC236}">
                <a16:creationId xmlns:a16="http://schemas.microsoft.com/office/drawing/2014/main" id="{C1286A94-C330-4D6B-808E-82F777E87738}"/>
              </a:ext>
            </a:extLst>
          </p:cNvPr>
          <p:cNvGrpSpPr>
            <a:grpSpLocks/>
          </p:cNvGrpSpPr>
          <p:nvPr/>
        </p:nvGrpSpPr>
        <p:grpSpPr bwMode="auto">
          <a:xfrm>
            <a:off x="2244725" y="3160713"/>
            <a:ext cx="395288" cy="133350"/>
            <a:chOff x="415" y="943"/>
            <a:chExt cx="249" cy="84"/>
          </a:xfrm>
        </p:grpSpPr>
        <p:sp>
          <p:nvSpPr>
            <p:cNvPr id="17626" name="WordArt 218">
              <a:extLst>
                <a:ext uri="{FF2B5EF4-FFF2-40B4-BE49-F238E27FC236}">
                  <a16:creationId xmlns:a16="http://schemas.microsoft.com/office/drawing/2014/main" id="{148714FD-390F-436B-8B0D-6F4869F883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FB1103ED-C182-4E0D-A332-1E8FE38AFB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</p:grpSp>
      <p:grpSp>
        <p:nvGrpSpPr>
          <p:cNvPr id="17628" name="Group 220">
            <a:extLst>
              <a:ext uri="{FF2B5EF4-FFF2-40B4-BE49-F238E27FC236}">
                <a16:creationId xmlns:a16="http://schemas.microsoft.com/office/drawing/2014/main" id="{6758A2D5-C03A-497F-8E72-D59356C23FD7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060825"/>
            <a:ext cx="395287" cy="133350"/>
            <a:chOff x="847" y="943"/>
            <a:chExt cx="249" cy="84"/>
          </a:xfrm>
        </p:grpSpPr>
        <p:sp>
          <p:nvSpPr>
            <p:cNvPr id="17629" name="WordArt 221">
              <a:extLst>
                <a:ext uri="{FF2B5EF4-FFF2-40B4-BE49-F238E27FC236}">
                  <a16:creationId xmlns:a16="http://schemas.microsoft.com/office/drawing/2014/main" id="{C7E9BFF6-8E3E-4F20-A5D6-2EC4EE909B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DF7B8F79-2B0D-4BED-8AF2-8D2AA6005C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</p:grpSp>
      <p:grpSp>
        <p:nvGrpSpPr>
          <p:cNvPr id="17631" name="Group 223">
            <a:extLst>
              <a:ext uri="{FF2B5EF4-FFF2-40B4-BE49-F238E27FC236}">
                <a16:creationId xmlns:a16="http://schemas.microsoft.com/office/drawing/2014/main" id="{2135556B-4D8F-49D7-B25E-04B7E0E3DE49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8786813"/>
            <a:ext cx="528638" cy="133350"/>
            <a:chOff x="1209" y="1140"/>
            <a:chExt cx="333" cy="84"/>
          </a:xfrm>
        </p:grpSpPr>
        <p:sp>
          <p:nvSpPr>
            <p:cNvPr id="17632" name="WordArt 224">
              <a:extLst>
                <a:ext uri="{FF2B5EF4-FFF2-40B4-BE49-F238E27FC236}">
                  <a16:creationId xmlns:a16="http://schemas.microsoft.com/office/drawing/2014/main" id="{3E46A787-A089-413B-86E9-D6B02776D2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7B7D258C-64D0-414D-91BF-8545B8F99B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</p:grpSp>
      <p:grpSp>
        <p:nvGrpSpPr>
          <p:cNvPr id="17634" name="Group 226">
            <a:extLst>
              <a:ext uri="{FF2B5EF4-FFF2-40B4-BE49-F238E27FC236}">
                <a16:creationId xmlns:a16="http://schemas.microsoft.com/office/drawing/2014/main" id="{F8CC17AD-461E-4B47-A36D-40021C66E456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3744913"/>
            <a:ext cx="395287" cy="133350"/>
            <a:chOff x="415" y="1140"/>
            <a:chExt cx="249" cy="84"/>
          </a:xfrm>
        </p:grpSpPr>
        <p:sp>
          <p:nvSpPr>
            <p:cNvPr id="17635" name="WordArt 227">
              <a:extLst>
                <a:ext uri="{FF2B5EF4-FFF2-40B4-BE49-F238E27FC236}">
                  <a16:creationId xmlns:a16="http://schemas.microsoft.com/office/drawing/2014/main" id="{7B404A14-EF84-4304-A6D9-9B5D3932DB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F0E470C1-F580-4F26-AB69-B8F1B20112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</p:grpSp>
      <p:grpSp>
        <p:nvGrpSpPr>
          <p:cNvPr id="17637" name="Group 229">
            <a:extLst>
              <a:ext uri="{FF2B5EF4-FFF2-40B4-BE49-F238E27FC236}">
                <a16:creationId xmlns:a16="http://schemas.microsoft.com/office/drawing/2014/main" id="{DD1A0580-40AD-475F-AB26-77FF0C36EE74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1720850"/>
            <a:ext cx="395288" cy="133350"/>
            <a:chOff x="847" y="1140"/>
            <a:chExt cx="249" cy="84"/>
          </a:xfrm>
        </p:grpSpPr>
        <p:sp>
          <p:nvSpPr>
            <p:cNvPr id="17638" name="WordArt 230">
              <a:extLst>
                <a:ext uri="{FF2B5EF4-FFF2-40B4-BE49-F238E27FC236}">
                  <a16:creationId xmlns:a16="http://schemas.microsoft.com/office/drawing/2014/main" id="{FAD63F64-1DDE-43D9-816A-FD4050219D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7BE315C2-0A66-402A-B516-AC96984E29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</p:grpSp>
      <p:grpSp>
        <p:nvGrpSpPr>
          <p:cNvPr id="17640" name="Group 232">
            <a:extLst>
              <a:ext uri="{FF2B5EF4-FFF2-40B4-BE49-F238E27FC236}">
                <a16:creationId xmlns:a16="http://schemas.microsoft.com/office/drawing/2014/main" id="{F576927F-7864-4506-BCB3-2DD1B1E5459E}"/>
              </a:ext>
            </a:extLst>
          </p:cNvPr>
          <p:cNvGrpSpPr>
            <a:grpSpLocks/>
          </p:cNvGrpSpPr>
          <p:nvPr/>
        </p:nvGrpSpPr>
        <p:grpSpPr bwMode="auto">
          <a:xfrm>
            <a:off x="5397500" y="10045700"/>
            <a:ext cx="528638" cy="133350"/>
            <a:chOff x="1209" y="1284"/>
            <a:chExt cx="333" cy="84"/>
          </a:xfrm>
        </p:grpSpPr>
        <p:sp>
          <p:nvSpPr>
            <p:cNvPr id="17641" name="WordArt 233">
              <a:extLst>
                <a:ext uri="{FF2B5EF4-FFF2-40B4-BE49-F238E27FC236}">
                  <a16:creationId xmlns:a16="http://schemas.microsoft.com/office/drawing/2014/main" id="{0B15B106-730C-45A8-84A1-1652E6B824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EAE9E6F5-C480-4E59-B546-3355723231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</p:grpSp>
      <p:grpSp>
        <p:nvGrpSpPr>
          <p:cNvPr id="17643" name="Group 235">
            <a:extLst>
              <a:ext uri="{FF2B5EF4-FFF2-40B4-BE49-F238E27FC236}">
                <a16:creationId xmlns:a16="http://schemas.microsoft.com/office/drawing/2014/main" id="{BC4C1ECC-4AEE-4613-9EAB-D9DFA083CE51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125663"/>
            <a:ext cx="395288" cy="133350"/>
            <a:chOff x="415" y="1284"/>
            <a:chExt cx="249" cy="84"/>
          </a:xfrm>
        </p:grpSpPr>
        <p:sp>
          <p:nvSpPr>
            <p:cNvPr id="17644" name="WordArt 236">
              <a:extLst>
                <a:ext uri="{FF2B5EF4-FFF2-40B4-BE49-F238E27FC236}">
                  <a16:creationId xmlns:a16="http://schemas.microsoft.com/office/drawing/2014/main" id="{640A7320-0438-4AC3-906A-4F56045E0A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609E42C4-AE4A-4FB2-AA12-CF9BF00A3D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</p:grpSp>
      <p:grpSp>
        <p:nvGrpSpPr>
          <p:cNvPr id="17646" name="Group 238">
            <a:extLst>
              <a:ext uri="{FF2B5EF4-FFF2-40B4-BE49-F238E27FC236}">
                <a16:creationId xmlns:a16="http://schemas.microsoft.com/office/drawing/2014/main" id="{7D9AEF07-6EC6-4DF9-A8B1-E6240A7EC9F0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2574925"/>
            <a:ext cx="395288" cy="133350"/>
            <a:chOff x="847" y="1284"/>
            <a:chExt cx="249" cy="84"/>
          </a:xfrm>
        </p:grpSpPr>
        <p:sp>
          <p:nvSpPr>
            <p:cNvPr id="17647" name="WordArt 239">
              <a:extLst>
                <a:ext uri="{FF2B5EF4-FFF2-40B4-BE49-F238E27FC236}">
                  <a16:creationId xmlns:a16="http://schemas.microsoft.com/office/drawing/2014/main" id="{67C06B14-A066-466B-B554-22DB957102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4A04CF3B-5106-4156-BA1A-66809AEAC5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</p:grpSp>
      <p:grpSp>
        <p:nvGrpSpPr>
          <p:cNvPr id="17649" name="Group 241">
            <a:extLst>
              <a:ext uri="{FF2B5EF4-FFF2-40B4-BE49-F238E27FC236}">
                <a16:creationId xmlns:a16="http://schemas.microsoft.com/office/drawing/2014/main" id="{B4458F14-6A0D-4398-B44B-E977958A00F1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450513"/>
            <a:ext cx="528638" cy="133350"/>
            <a:chOff x="1209" y="1480"/>
            <a:chExt cx="333" cy="84"/>
          </a:xfrm>
        </p:grpSpPr>
        <p:sp>
          <p:nvSpPr>
            <p:cNvPr id="17650" name="WordArt 242">
              <a:extLst>
                <a:ext uri="{FF2B5EF4-FFF2-40B4-BE49-F238E27FC236}">
                  <a16:creationId xmlns:a16="http://schemas.microsoft.com/office/drawing/2014/main" id="{CEE35351-CDD6-4B06-9F82-8B6175B630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  <p:sp>
          <p:nvSpPr>
            <p:cNvPr id="17651" name="WordArt 243">
              <a:extLst>
                <a:ext uri="{FF2B5EF4-FFF2-40B4-BE49-F238E27FC236}">
                  <a16:creationId xmlns:a16="http://schemas.microsoft.com/office/drawing/2014/main" id="{CB9B30F9-0118-4A44-A839-232DC42040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</p:grpSp>
      <p:grpSp>
        <p:nvGrpSpPr>
          <p:cNvPr id="17652" name="Group 244">
            <a:extLst>
              <a:ext uri="{FF2B5EF4-FFF2-40B4-BE49-F238E27FC236}">
                <a16:creationId xmlns:a16="http://schemas.microsoft.com/office/drawing/2014/main" id="{E9095086-5864-4FF5-A943-AB312C24C394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351088"/>
            <a:ext cx="395288" cy="133350"/>
            <a:chOff x="415" y="1480"/>
            <a:chExt cx="249" cy="84"/>
          </a:xfrm>
        </p:grpSpPr>
        <p:sp>
          <p:nvSpPr>
            <p:cNvPr id="17653" name="WordArt 245">
              <a:extLst>
                <a:ext uri="{FF2B5EF4-FFF2-40B4-BE49-F238E27FC236}">
                  <a16:creationId xmlns:a16="http://schemas.microsoft.com/office/drawing/2014/main" id="{5BC084FA-7B0D-4025-87CD-B68B1D1C11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  <p:sp>
          <p:nvSpPr>
            <p:cNvPr id="17654" name="WordArt 246">
              <a:extLst>
                <a:ext uri="{FF2B5EF4-FFF2-40B4-BE49-F238E27FC236}">
                  <a16:creationId xmlns:a16="http://schemas.microsoft.com/office/drawing/2014/main" id="{AF89A050-ADF6-4CD6-856A-CCB8078EF6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</p:grpSp>
      <p:grpSp>
        <p:nvGrpSpPr>
          <p:cNvPr id="17655" name="Group 247">
            <a:extLst>
              <a:ext uri="{FF2B5EF4-FFF2-40B4-BE49-F238E27FC236}">
                <a16:creationId xmlns:a16="http://schemas.microsoft.com/office/drawing/2014/main" id="{703705D2-2AD4-4D7A-B42D-CB5A15926079}"/>
              </a:ext>
            </a:extLst>
          </p:cNvPr>
          <p:cNvGrpSpPr>
            <a:grpSpLocks/>
          </p:cNvGrpSpPr>
          <p:nvPr/>
        </p:nvGrpSpPr>
        <p:grpSpPr bwMode="auto">
          <a:xfrm>
            <a:off x="3370263" y="2486025"/>
            <a:ext cx="395287" cy="133350"/>
            <a:chOff x="847" y="1480"/>
            <a:chExt cx="249" cy="84"/>
          </a:xfrm>
        </p:grpSpPr>
        <p:sp>
          <p:nvSpPr>
            <p:cNvPr id="17656" name="WordArt 248">
              <a:extLst>
                <a:ext uri="{FF2B5EF4-FFF2-40B4-BE49-F238E27FC236}">
                  <a16:creationId xmlns:a16="http://schemas.microsoft.com/office/drawing/2014/main" id="{4B207AFB-482C-48B3-B7A8-495829537F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  <p:sp>
          <p:nvSpPr>
            <p:cNvPr id="17657" name="WordArt 249">
              <a:extLst>
                <a:ext uri="{FF2B5EF4-FFF2-40B4-BE49-F238E27FC236}">
                  <a16:creationId xmlns:a16="http://schemas.microsoft.com/office/drawing/2014/main" id="{898CDAEA-92FF-4462-834A-4AFF532E3F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</p:grpSp>
      <p:grpSp>
        <p:nvGrpSpPr>
          <p:cNvPr id="17658" name="Group 250">
            <a:extLst>
              <a:ext uri="{FF2B5EF4-FFF2-40B4-BE49-F238E27FC236}">
                <a16:creationId xmlns:a16="http://schemas.microsoft.com/office/drawing/2014/main" id="{E75D1F64-ED5A-4769-A562-DBE20A49E7FF}"/>
              </a:ext>
            </a:extLst>
          </p:cNvPr>
          <p:cNvGrpSpPr>
            <a:grpSpLocks/>
          </p:cNvGrpSpPr>
          <p:nvPr/>
        </p:nvGrpSpPr>
        <p:grpSpPr bwMode="auto">
          <a:xfrm>
            <a:off x="6116638" y="5186363"/>
            <a:ext cx="528637" cy="133350"/>
            <a:chOff x="1209" y="1624"/>
            <a:chExt cx="333" cy="84"/>
          </a:xfrm>
        </p:grpSpPr>
        <p:sp>
          <p:nvSpPr>
            <p:cNvPr id="17659" name="WordArt 251">
              <a:extLst>
                <a:ext uri="{FF2B5EF4-FFF2-40B4-BE49-F238E27FC236}">
                  <a16:creationId xmlns:a16="http://schemas.microsoft.com/office/drawing/2014/main" id="{36F1F890-75FA-477A-84BA-52E8A2BD7E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  <p:sp>
          <p:nvSpPr>
            <p:cNvPr id="17660" name="WordArt 252">
              <a:extLst>
                <a:ext uri="{FF2B5EF4-FFF2-40B4-BE49-F238E27FC236}">
                  <a16:creationId xmlns:a16="http://schemas.microsoft.com/office/drawing/2014/main" id="{7EF15B88-6CD7-4BDA-8318-AA11521544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</p:grpSp>
      <p:grpSp>
        <p:nvGrpSpPr>
          <p:cNvPr id="17661" name="Group 253">
            <a:extLst>
              <a:ext uri="{FF2B5EF4-FFF2-40B4-BE49-F238E27FC236}">
                <a16:creationId xmlns:a16="http://schemas.microsoft.com/office/drawing/2014/main" id="{93037244-FE31-48DA-AB6C-C76E3A6C12F6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2709863"/>
            <a:ext cx="395288" cy="133350"/>
            <a:chOff x="415" y="1624"/>
            <a:chExt cx="249" cy="84"/>
          </a:xfrm>
        </p:grpSpPr>
        <p:sp>
          <p:nvSpPr>
            <p:cNvPr id="17662" name="WordArt 254">
              <a:extLst>
                <a:ext uri="{FF2B5EF4-FFF2-40B4-BE49-F238E27FC236}">
                  <a16:creationId xmlns:a16="http://schemas.microsoft.com/office/drawing/2014/main" id="{4C2958B2-CE5F-4105-9C95-3AB463EEEC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17663" name="WordArt 255">
              <a:extLst>
                <a:ext uri="{FF2B5EF4-FFF2-40B4-BE49-F238E27FC236}">
                  <a16:creationId xmlns:a16="http://schemas.microsoft.com/office/drawing/2014/main" id="{A29431E9-E9A1-4B8E-9D2C-3B75C1C454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17664" name="Group 256">
            <a:extLst>
              <a:ext uri="{FF2B5EF4-FFF2-40B4-BE49-F238E27FC236}">
                <a16:creationId xmlns:a16="http://schemas.microsoft.com/office/drawing/2014/main" id="{B99A9864-C617-4030-98C0-6C4D2ABEC32B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2935288"/>
            <a:ext cx="395288" cy="133350"/>
            <a:chOff x="847" y="1624"/>
            <a:chExt cx="249" cy="84"/>
          </a:xfrm>
        </p:grpSpPr>
        <p:sp>
          <p:nvSpPr>
            <p:cNvPr id="17665" name="WordArt 257">
              <a:extLst>
                <a:ext uri="{FF2B5EF4-FFF2-40B4-BE49-F238E27FC236}">
                  <a16:creationId xmlns:a16="http://schemas.microsoft.com/office/drawing/2014/main" id="{916A7379-C860-45B6-BBB8-018F340F59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  <p:sp>
          <p:nvSpPr>
            <p:cNvPr id="17666" name="WordArt 258">
              <a:extLst>
                <a:ext uri="{FF2B5EF4-FFF2-40B4-BE49-F238E27FC236}">
                  <a16:creationId xmlns:a16="http://schemas.microsoft.com/office/drawing/2014/main" id="{51B266D9-99B9-4E2F-A1B6-D120523762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</p:grpSp>
      <p:grpSp>
        <p:nvGrpSpPr>
          <p:cNvPr id="17667" name="Group 259">
            <a:extLst>
              <a:ext uri="{FF2B5EF4-FFF2-40B4-BE49-F238E27FC236}">
                <a16:creationId xmlns:a16="http://schemas.microsoft.com/office/drawing/2014/main" id="{E2DB7B75-DEA0-479B-87F5-B3203D9ED0AB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8650288"/>
            <a:ext cx="528637" cy="133350"/>
            <a:chOff x="1209" y="1819"/>
            <a:chExt cx="333" cy="84"/>
          </a:xfrm>
        </p:grpSpPr>
        <p:sp>
          <p:nvSpPr>
            <p:cNvPr id="17668" name="WordArt 260">
              <a:extLst>
                <a:ext uri="{FF2B5EF4-FFF2-40B4-BE49-F238E27FC236}">
                  <a16:creationId xmlns:a16="http://schemas.microsoft.com/office/drawing/2014/main" id="{5B42F0C1-8147-4750-927D-2CC79B6782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  <p:sp>
          <p:nvSpPr>
            <p:cNvPr id="17669" name="WordArt 261">
              <a:extLst>
                <a:ext uri="{FF2B5EF4-FFF2-40B4-BE49-F238E27FC236}">
                  <a16:creationId xmlns:a16="http://schemas.microsoft.com/office/drawing/2014/main" id="{131E8248-A385-4670-ABB1-84193F58E9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</p:grpSp>
      <p:grpSp>
        <p:nvGrpSpPr>
          <p:cNvPr id="17670" name="Group 262">
            <a:extLst>
              <a:ext uri="{FF2B5EF4-FFF2-40B4-BE49-F238E27FC236}">
                <a16:creationId xmlns:a16="http://schemas.microsoft.com/office/drawing/2014/main" id="{7E9190FE-ED3E-4057-BADA-43921A4995AD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526338"/>
            <a:ext cx="395287" cy="133350"/>
            <a:chOff x="415" y="1819"/>
            <a:chExt cx="249" cy="84"/>
          </a:xfrm>
        </p:grpSpPr>
        <p:sp>
          <p:nvSpPr>
            <p:cNvPr id="17671" name="WordArt 263">
              <a:extLst>
                <a:ext uri="{FF2B5EF4-FFF2-40B4-BE49-F238E27FC236}">
                  <a16:creationId xmlns:a16="http://schemas.microsoft.com/office/drawing/2014/main" id="{FB3D011B-8651-4AD4-A090-391D8711AA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  <p:sp>
          <p:nvSpPr>
            <p:cNvPr id="17672" name="WordArt 264">
              <a:extLst>
                <a:ext uri="{FF2B5EF4-FFF2-40B4-BE49-F238E27FC236}">
                  <a16:creationId xmlns:a16="http://schemas.microsoft.com/office/drawing/2014/main" id="{E537121D-A4A0-4FB0-9262-4DB5D908D4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</p:grpSp>
      <p:grpSp>
        <p:nvGrpSpPr>
          <p:cNvPr id="17673" name="Group 265">
            <a:extLst>
              <a:ext uri="{FF2B5EF4-FFF2-40B4-BE49-F238E27FC236}">
                <a16:creationId xmlns:a16="http://schemas.microsoft.com/office/drawing/2014/main" id="{6796D713-BF2E-4EEA-AA0D-5F41197CA919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6715125"/>
            <a:ext cx="395288" cy="133350"/>
            <a:chOff x="847" y="1819"/>
            <a:chExt cx="249" cy="84"/>
          </a:xfrm>
        </p:grpSpPr>
        <p:sp>
          <p:nvSpPr>
            <p:cNvPr id="17674" name="WordArt 266">
              <a:extLst>
                <a:ext uri="{FF2B5EF4-FFF2-40B4-BE49-F238E27FC236}">
                  <a16:creationId xmlns:a16="http://schemas.microsoft.com/office/drawing/2014/main" id="{D229C264-1C9E-4B0B-96E8-15BF9AA8C5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17675" name="WordArt 267">
              <a:extLst>
                <a:ext uri="{FF2B5EF4-FFF2-40B4-BE49-F238E27FC236}">
                  <a16:creationId xmlns:a16="http://schemas.microsoft.com/office/drawing/2014/main" id="{A4AF4748-37D8-433B-92F9-17D4A82249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17676" name="Group 268">
            <a:extLst>
              <a:ext uri="{FF2B5EF4-FFF2-40B4-BE49-F238E27FC236}">
                <a16:creationId xmlns:a16="http://schemas.microsoft.com/office/drawing/2014/main" id="{C5172848-C3BC-40EB-9E09-485A92F602A9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535738"/>
            <a:ext cx="395288" cy="133350"/>
            <a:chOff x="415" y="1963"/>
            <a:chExt cx="249" cy="84"/>
          </a:xfrm>
        </p:grpSpPr>
        <p:sp>
          <p:nvSpPr>
            <p:cNvPr id="17677" name="WordArt 269">
              <a:extLst>
                <a:ext uri="{FF2B5EF4-FFF2-40B4-BE49-F238E27FC236}">
                  <a16:creationId xmlns:a16="http://schemas.microsoft.com/office/drawing/2014/main" id="{119FDB0F-47C7-4BDC-ACF3-C94ADEBDCA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  <p:sp>
          <p:nvSpPr>
            <p:cNvPr id="17678" name="WordArt 270">
              <a:extLst>
                <a:ext uri="{FF2B5EF4-FFF2-40B4-BE49-F238E27FC236}">
                  <a16:creationId xmlns:a16="http://schemas.microsoft.com/office/drawing/2014/main" id="{80439E66-B0F6-45EC-B749-950E5389C2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</p:grpSp>
      <p:grpSp>
        <p:nvGrpSpPr>
          <p:cNvPr id="17679" name="Group 271">
            <a:extLst>
              <a:ext uri="{FF2B5EF4-FFF2-40B4-BE49-F238E27FC236}">
                <a16:creationId xmlns:a16="http://schemas.microsoft.com/office/drawing/2014/main" id="{C960B01C-4DEE-4F6D-AB9C-A66218178350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5995988"/>
            <a:ext cx="395287" cy="133350"/>
            <a:chOff x="847" y="1963"/>
            <a:chExt cx="249" cy="84"/>
          </a:xfrm>
        </p:grpSpPr>
        <p:sp>
          <p:nvSpPr>
            <p:cNvPr id="17680" name="WordArt 272">
              <a:extLst>
                <a:ext uri="{FF2B5EF4-FFF2-40B4-BE49-F238E27FC236}">
                  <a16:creationId xmlns:a16="http://schemas.microsoft.com/office/drawing/2014/main" id="{0D072CCB-B946-4E96-BCC5-2B2F0243FC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  <p:sp>
          <p:nvSpPr>
            <p:cNvPr id="17681" name="WordArt 273">
              <a:extLst>
                <a:ext uri="{FF2B5EF4-FFF2-40B4-BE49-F238E27FC236}">
                  <a16:creationId xmlns:a16="http://schemas.microsoft.com/office/drawing/2014/main" id="{22C67349-1B22-4E20-8A18-8060C5E233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</p:grpSp>
      <p:grpSp>
        <p:nvGrpSpPr>
          <p:cNvPr id="17682" name="Group 274">
            <a:extLst>
              <a:ext uri="{FF2B5EF4-FFF2-40B4-BE49-F238E27FC236}">
                <a16:creationId xmlns:a16="http://schemas.microsoft.com/office/drawing/2014/main" id="{64A4C611-A422-498C-94B2-F1CDE709429D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3656013"/>
            <a:ext cx="395288" cy="133350"/>
            <a:chOff x="415" y="2159"/>
            <a:chExt cx="249" cy="84"/>
          </a:xfrm>
        </p:grpSpPr>
        <p:sp>
          <p:nvSpPr>
            <p:cNvPr id="17683" name="WordArt 275">
              <a:extLst>
                <a:ext uri="{FF2B5EF4-FFF2-40B4-BE49-F238E27FC236}">
                  <a16:creationId xmlns:a16="http://schemas.microsoft.com/office/drawing/2014/main" id="{61D53FFC-E9BB-4553-A8B9-CAD441C0A4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  <p:sp>
          <p:nvSpPr>
            <p:cNvPr id="17684" name="WordArt 276">
              <a:extLst>
                <a:ext uri="{FF2B5EF4-FFF2-40B4-BE49-F238E27FC236}">
                  <a16:creationId xmlns:a16="http://schemas.microsoft.com/office/drawing/2014/main" id="{4552B577-7504-4463-BB02-1503767129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</p:grpSp>
      <p:grpSp>
        <p:nvGrpSpPr>
          <p:cNvPr id="17685" name="Group 277">
            <a:extLst>
              <a:ext uri="{FF2B5EF4-FFF2-40B4-BE49-F238E27FC236}">
                <a16:creationId xmlns:a16="http://schemas.microsoft.com/office/drawing/2014/main" id="{A2EB45EA-7BD8-4DEA-9215-BE4E835EC17E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4240213"/>
            <a:ext cx="395287" cy="133350"/>
            <a:chOff x="847" y="2159"/>
            <a:chExt cx="249" cy="84"/>
          </a:xfrm>
        </p:grpSpPr>
        <p:sp>
          <p:nvSpPr>
            <p:cNvPr id="17686" name="WordArt 278">
              <a:extLst>
                <a:ext uri="{FF2B5EF4-FFF2-40B4-BE49-F238E27FC236}">
                  <a16:creationId xmlns:a16="http://schemas.microsoft.com/office/drawing/2014/main" id="{65D4FB54-6862-424B-9B17-54D751DD28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  <p:sp>
          <p:nvSpPr>
            <p:cNvPr id="17687" name="WordArt 279">
              <a:extLst>
                <a:ext uri="{FF2B5EF4-FFF2-40B4-BE49-F238E27FC236}">
                  <a16:creationId xmlns:a16="http://schemas.microsoft.com/office/drawing/2014/main" id="{94F93D4C-2CD6-4147-B497-0D3DF22A76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</p:grpSp>
      <p:grpSp>
        <p:nvGrpSpPr>
          <p:cNvPr id="17688" name="Group 280">
            <a:extLst>
              <a:ext uri="{FF2B5EF4-FFF2-40B4-BE49-F238E27FC236}">
                <a16:creationId xmlns:a16="http://schemas.microsoft.com/office/drawing/2014/main" id="{14D9325A-246C-4D8B-80C0-DC787732F0D6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4779963"/>
            <a:ext cx="395288" cy="133350"/>
            <a:chOff x="415" y="2303"/>
            <a:chExt cx="249" cy="84"/>
          </a:xfrm>
        </p:grpSpPr>
        <p:sp>
          <p:nvSpPr>
            <p:cNvPr id="17689" name="WordArt 281">
              <a:extLst>
                <a:ext uri="{FF2B5EF4-FFF2-40B4-BE49-F238E27FC236}">
                  <a16:creationId xmlns:a16="http://schemas.microsoft.com/office/drawing/2014/main" id="{2765816A-BAF9-4366-B38A-851B1D0FF1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  <p:sp>
          <p:nvSpPr>
            <p:cNvPr id="17690" name="WordArt 282">
              <a:extLst>
                <a:ext uri="{FF2B5EF4-FFF2-40B4-BE49-F238E27FC236}">
                  <a16:creationId xmlns:a16="http://schemas.microsoft.com/office/drawing/2014/main" id="{3BA717A6-03BF-4BD9-8FD4-870C618D1D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</p:grpSp>
      <p:grpSp>
        <p:nvGrpSpPr>
          <p:cNvPr id="17691" name="Group 283">
            <a:extLst>
              <a:ext uri="{FF2B5EF4-FFF2-40B4-BE49-F238E27FC236}">
                <a16:creationId xmlns:a16="http://schemas.microsoft.com/office/drawing/2014/main" id="{309262AA-4504-48F8-8348-29DE8469D07A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800350"/>
            <a:ext cx="395288" cy="133350"/>
            <a:chOff x="847" y="2303"/>
            <a:chExt cx="249" cy="84"/>
          </a:xfrm>
        </p:grpSpPr>
        <p:sp>
          <p:nvSpPr>
            <p:cNvPr id="17692" name="WordArt 284">
              <a:extLst>
                <a:ext uri="{FF2B5EF4-FFF2-40B4-BE49-F238E27FC236}">
                  <a16:creationId xmlns:a16="http://schemas.microsoft.com/office/drawing/2014/main" id="{5AC48D79-39FB-43CD-8D6A-63D587C8D1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  <p:sp>
          <p:nvSpPr>
            <p:cNvPr id="17693" name="WordArt 285">
              <a:extLst>
                <a:ext uri="{FF2B5EF4-FFF2-40B4-BE49-F238E27FC236}">
                  <a16:creationId xmlns:a16="http://schemas.microsoft.com/office/drawing/2014/main" id="{2C31CA21-EA28-4458-BCC4-9FE560F6B3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</p:grpSp>
      <p:grpSp>
        <p:nvGrpSpPr>
          <p:cNvPr id="17694" name="Group 286">
            <a:extLst>
              <a:ext uri="{FF2B5EF4-FFF2-40B4-BE49-F238E27FC236}">
                <a16:creationId xmlns:a16="http://schemas.microsoft.com/office/drawing/2014/main" id="{7CEC97BF-A509-48E1-A3C7-B1966E512D41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3251200"/>
            <a:ext cx="395287" cy="133350"/>
            <a:chOff x="415" y="2500"/>
            <a:chExt cx="249" cy="84"/>
          </a:xfrm>
        </p:grpSpPr>
        <p:sp>
          <p:nvSpPr>
            <p:cNvPr id="17695" name="WordArt 287">
              <a:extLst>
                <a:ext uri="{FF2B5EF4-FFF2-40B4-BE49-F238E27FC236}">
                  <a16:creationId xmlns:a16="http://schemas.microsoft.com/office/drawing/2014/main" id="{49B4DC1A-8660-4ECF-8DB5-61BE891FC5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  <p:sp>
          <p:nvSpPr>
            <p:cNvPr id="17696" name="WordArt 288">
              <a:extLst>
                <a:ext uri="{FF2B5EF4-FFF2-40B4-BE49-F238E27FC236}">
                  <a16:creationId xmlns:a16="http://schemas.microsoft.com/office/drawing/2014/main" id="{E39E72C8-E4B8-48B2-9B80-590CE65ACF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</p:grpSp>
      <p:grpSp>
        <p:nvGrpSpPr>
          <p:cNvPr id="17697" name="Group 289">
            <a:extLst>
              <a:ext uri="{FF2B5EF4-FFF2-40B4-BE49-F238E27FC236}">
                <a16:creationId xmlns:a16="http://schemas.microsoft.com/office/drawing/2014/main" id="{AC8E149E-BD48-4F3D-8A4F-30DE43721783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025775"/>
            <a:ext cx="395288" cy="133350"/>
            <a:chOff x="847" y="2500"/>
            <a:chExt cx="249" cy="84"/>
          </a:xfrm>
        </p:grpSpPr>
        <p:sp>
          <p:nvSpPr>
            <p:cNvPr id="17698" name="WordArt 290">
              <a:extLst>
                <a:ext uri="{FF2B5EF4-FFF2-40B4-BE49-F238E27FC236}">
                  <a16:creationId xmlns:a16="http://schemas.microsoft.com/office/drawing/2014/main" id="{F01DECC2-E03C-48AC-BC6F-5DDA78BA4B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  <p:sp>
          <p:nvSpPr>
            <p:cNvPr id="17699" name="WordArt 291">
              <a:extLst>
                <a:ext uri="{FF2B5EF4-FFF2-40B4-BE49-F238E27FC236}">
                  <a16:creationId xmlns:a16="http://schemas.microsoft.com/office/drawing/2014/main" id="{9D103279-0536-4FCA-8D7D-9350FF54C2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</p:grpSp>
      <p:grpSp>
        <p:nvGrpSpPr>
          <p:cNvPr id="17700" name="Group 292">
            <a:extLst>
              <a:ext uri="{FF2B5EF4-FFF2-40B4-BE49-F238E27FC236}">
                <a16:creationId xmlns:a16="http://schemas.microsoft.com/office/drawing/2014/main" id="{6E489DF6-FE3A-46BA-A716-E58ECAA9D5F5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800350"/>
            <a:ext cx="395288" cy="133350"/>
            <a:chOff x="415" y="2644"/>
            <a:chExt cx="249" cy="84"/>
          </a:xfrm>
        </p:grpSpPr>
        <p:sp>
          <p:nvSpPr>
            <p:cNvPr id="17701" name="WordArt 293">
              <a:extLst>
                <a:ext uri="{FF2B5EF4-FFF2-40B4-BE49-F238E27FC236}">
                  <a16:creationId xmlns:a16="http://schemas.microsoft.com/office/drawing/2014/main" id="{67C7AF55-02C5-4615-A49A-8A101A3749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  <p:sp>
          <p:nvSpPr>
            <p:cNvPr id="17702" name="WordArt 294">
              <a:extLst>
                <a:ext uri="{FF2B5EF4-FFF2-40B4-BE49-F238E27FC236}">
                  <a16:creationId xmlns:a16="http://schemas.microsoft.com/office/drawing/2014/main" id="{88CD81AF-01F6-4C03-974D-AE9A5DADEA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</p:grpSp>
      <p:grpSp>
        <p:nvGrpSpPr>
          <p:cNvPr id="17703" name="Group 295">
            <a:extLst>
              <a:ext uri="{FF2B5EF4-FFF2-40B4-BE49-F238E27FC236}">
                <a16:creationId xmlns:a16="http://schemas.microsoft.com/office/drawing/2014/main" id="{2B296B0E-9F1D-4727-8438-A048967E9729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275263"/>
            <a:ext cx="395288" cy="133350"/>
            <a:chOff x="847" y="2644"/>
            <a:chExt cx="249" cy="84"/>
          </a:xfrm>
        </p:grpSpPr>
        <p:sp>
          <p:nvSpPr>
            <p:cNvPr id="17704" name="WordArt 296">
              <a:extLst>
                <a:ext uri="{FF2B5EF4-FFF2-40B4-BE49-F238E27FC236}">
                  <a16:creationId xmlns:a16="http://schemas.microsoft.com/office/drawing/2014/main" id="{ED7995E2-F607-4B69-B5F2-7A4448C7BC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  <p:sp>
          <p:nvSpPr>
            <p:cNvPr id="17705" name="WordArt 297">
              <a:extLst>
                <a:ext uri="{FF2B5EF4-FFF2-40B4-BE49-F238E27FC236}">
                  <a16:creationId xmlns:a16="http://schemas.microsoft.com/office/drawing/2014/main" id="{4E2C378B-312C-4C14-BAD7-1CF8FF4A42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</p:grpSp>
      <p:grpSp>
        <p:nvGrpSpPr>
          <p:cNvPr id="17706" name="Group 298">
            <a:extLst>
              <a:ext uri="{FF2B5EF4-FFF2-40B4-BE49-F238E27FC236}">
                <a16:creationId xmlns:a16="http://schemas.microsoft.com/office/drawing/2014/main" id="{79471E8C-4B54-420D-8F80-EC92C885B2E6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5230813"/>
            <a:ext cx="395288" cy="133350"/>
            <a:chOff x="415" y="2840"/>
            <a:chExt cx="249" cy="84"/>
          </a:xfrm>
        </p:grpSpPr>
        <p:sp>
          <p:nvSpPr>
            <p:cNvPr id="17707" name="WordArt 299">
              <a:extLst>
                <a:ext uri="{FF2B5EF4-FFF2-40B4-BE49-F238E27FC236}">
                  <a16:creationId xmlns:a16="http://schemas.microsoft.com/office/drawing/2014/main" id="{B7322E48-D878-4FC0-A16F-1FB8EBC798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  <p:sp>
          <p:nvSpPr>
            <p:cNvPr id="17708" name="WordArt 300">
              <a:extLst>
                <a:ext uri="{FF2B5EF4-FFF2-40B4-BE49-F238E27FC236}">
                  <a16:creationId xmlns:a16="http://schemas.microsoft.com/office/drawing/2014/main" id="{D98CBE46-D110-45EC-95BD-022652343C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</p:grpSp>
      <p:grpSp>
        <p:nvGrpSpPr>
          <p:cNvPr id="17709" name="Group 301">
            <a:extLst>
              <a:ext uri="{FF2B5EF4-FFF2-40B4-BE49-F238E27FC236}">
                <a16:creationId xmlns:a16="http://schemas.microsoft.com/office/drawing/2014/main" id="{29E1A8AC-CFCC-4B6D-9D59-CCCE4D73C8BF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539875"/>
            <a:ext cx="395288" cy="133350"/>
            <a:chOff x="844" y="1098"/>
            <a:chExt cx="249" cy="84"/>
          </a:xfrm>
        </p:grpSpPr>
        <p:sp>
          <p:nvSpPr>
            <p:cNvPr id="17710" name="WordArt 302">
              <a:extLst>
                <a:ext uri="{FF2B5EF4-FFF2-40B4-BE49-F238E27FC236}">
                  <a16:creationId xmlns:a16="http://schemas.microsoft.com/office/drawing/2014/main" id="{289F2BCA-71AD-4D45-88E7-56424B0150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  <p:sp>
          <p:nvSpPr>
            <p:cNvPr id="17711" name="WordArt 303">
              <a:extLst>
                <a:ext uri="{FF2B5EF4-FFF2-40B4-BE49-F238E27FC236}">
                  <a16:creationId xmlns:a16="http://schemas.microsoft.com/office/drawing/2014/main" id="{D75D88DC-68C7-42C0-B39D-DBDAA45211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33" name="Group 1221">
            <a:extLst>
              <a:ext uri="{FF2B5EF4-FFF2-40B4-BE49-F238E27FC236}">
                <a16:creationId xmlns:a16="http://schemas.microsoft.com/office/drawing/2014/main" id="{15EE69FC-817C-430E-BCCF-7B72232B689C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380288" cy="12242800"/>
            <a:chOff x="756" y="176"/>
            <a:chExt cx="4649" cy="7712"/>
          </a:xfrm>
        </p:grpSpPr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2D324C6A-0F5F-4488-9F41-3491CBBEA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5846"/>
              <a:ext cx="2155" cy="2042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0FDE644B-CB0B-4446-865F-B8DEAE7F2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4939"/>
              <a:ext cx="79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8B07EB30-4DF0-4486-8B96-35A204FC9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3578"/>
              <a:ext cx="794" cy="226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7" name="Rectangle 1185">
              <a:extLst>
                <a:ext uri="{FF2B5EF4-FFF2-40B4-BE49-F238E27FC236}">
                  <a16:creationId xmlns:a16="http://schemas.microsoft.com/office/drawing/2014/main" id="{D3ACAF26-8CCA-443D-A797-38B5FCDA2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5846"/>
              <a:ext cx="1020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8" name="Rectangle 1186">
              <a:extLst>
                <a:ext uri="{FF2B5EF4-FFF2-40B4-BE49-F238E27FC236}">
                  <a16:creationId xmlns:a16="http://schemas.microsoft.com/office/drawing/2014/main" id="{0AC9CA8C-C1CA-43B3-9583-EF2FEF165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712"/>
              <a:ext cx="1020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9" name="Rectangle 1187">
              <a:extLst>
                <a:ext uri="{FF2B5EF4-FFF2-40B4-BE49-F238E27FC236}">
                  <a16:creationId xmlns:a16="http://schemas.microsoft.com/office/drawing/2014/main" id="{FD3315BF-B606-44EC-ADD2-5EFE82C7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712"/>
              <a:ext cx="1361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0" name="Rectangle 1188">
              <a:extLst>
                <a:ext uri="{FF2B5EF4-FFF2-40B4-BE49-F238E27FC236}">
                  <a16:creationId xmlns:a16="http://schemas.microsoft.com/office/drawing/2014/main" id="{32CCD47B-04D5-4841-BF2C-13219DC56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3578"/>
              <a:ext cx="1361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1" name="Rectangle 1189">
              <a:extLst>
                <a:ext uri="{FF2B5EF4-FFF2-40B4-BE49-F238E27FC236}">
                  <a16:creationId xmlns:a16="http://schemas.microsoft.com/office/drawing/2014/main" id="{79A5F27F-30F3-4D6A-95EB-8203A32ED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3578"/>
              <a:ext cx="453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2" name="Rectangle 1190">
              <a:extLst>
                <a:ext uri="{FF2B5EF4-FFF2-40B4-BE49-F238E27FC236}">
                  <a16:creationId xmlns:a16="http://schemas.microsoft.com/office/drawing/2014/main" id="{9B7CC88F-60A6-4233-B1CD-113EF5E8C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578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3" name="Rectangle 1191">
              <a:extLst>
                <a:ext uri="{FF2B5EF4-FFF2-40B4-BE49-F238E27FC236}">
                  <a16:creationId xmlns:a16="http://schemas.microsoft.com/office/drawing/2014/main" id="{2F834979-13B3-47DB-AB2E-39FC8D879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2898"/>
              <a:ext cx="113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4" name="Rectangle 1192">
              <a:extLst>
                <a:ext uri="{FF2B5EF4-FFF2-40B4-BE49-F238E27FC236}">
                  <a16:creationId xmlns:a16="http://schemas.microsoft.com/office/drawing/2014/main" id="{2716717E-4C44-4321-A1E1-951EDAEB6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1537"/>
              <a:ext cx="907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5" name="Rectangle 1193">
              <a:extLst>
                <a:ext uri="{FF2B5EF4-FFF2-40B4-BE49-F238E27FC236}">
                  <a16:creationId xmlns:a16="http://schemas.microsoft.com/office/drawing/2014/main" id="{6911017A-4273-4FA3-A2AD-DC62CE56D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991"/>
              <a:ext cx="68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6" name="Rectangle 1194">
              <a:extLst>
                <a:ext uri="{FF2B5EF4-FFF2-40B4-BE49-F238E27FC236}">
                  <a16:creationId xmlns:a16="http://schemas.microsoft.com/office/drawing/2014/main" id="{48B2B401-01A9-474D-A710-6081F75CC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444"/>
              <a:ext cx="90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7" name="Rectangle 1195">
              <a:extLst>
                <a:ext uri="{FF2B5EF4-FFF2-40B4-BE49-F238E27FC236}">
                  <a16:creationId xmlns:a16="http://schemas.microsoft.com/office/drawing/2014/main" id="{91EBD811-4007-4455-BD30-40263F4D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857"/>
              <a:ext cx="90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8" name="Rectangle 1196">
              <a:extLst>
                <a:ext uri="{FF2B5EF4-FFF2-40B4-BE49-F238E27FC236}">
                  <a16:creationId xmlns:a16="http://schemas.microsoft.com/office/drawing/2014/main" id="{166EC53C-C459-411F-AFEC-64FECB759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290"/>
              <a:ext cx="1588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9" name="Rectangle 1197">
              <a:extLst>
                <a:ext uri="{FF2B5EF4-FFF2-40B4-BE49-F238E27FC236}">
                  <a16:creationId xmlns:a16="http://schemas.microsoft.com/office/drawing/2014/main" id="{88F2529C-E3BF-44D4-9525-3FDF89FB4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084"/>
              <a:ext cx="907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C0A36C16-F98E-4985-9A0C-BC1D4501C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877"/>
              <a:ext cx="907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00A5E19B-4435-4156-AC00-9BB37869A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2898"/>
              <a:ext cx="68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2" name="Rectangle 1200">
              <a:extLst>
                <a:ext uri="{FF2B5EF4-FFF2-40B4-BE49-F238E27FC236}">
                  <a16:creationId xmlns:a16="http://schemas.microsoft.com/office/drawing/2014/main" id="{85FE44A4-5033-48EB-A6EF-9CFBC2221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2898"/>
              <a:ext cx="68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3" name="Rectangle 1201">
              <a:extLst>
                <a:ext uri="{FF2B5EF4-FFF2-40B4-BE49-F238E27FC236}">
                  <a16:creationId xmlns:a16="http://schemas.microsoft.com/office/drawing/2014/main" id="{2CD46FF2-AF4F-4AD0-B4D7-5DE798113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238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4" name="Rectangle 1202">
              <a:extLst>
                <a:ext uri="{FF2B5EF4-FFF2-40B4-BE49-F238E27FC236}">
                  <a16:creationId xmlns:a16="http://schemas.microsoft.com/office/drawing/2014/main" id="{663C12C2-9EF6-4148-88AC-E926DA317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2898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5" name="Rectangle 1203">
              <a:extLst>
                <a:ext uri="{FF2B5EF4-FFF2-40B4-BE49-F238E27FC236}">
                  <a16:creationId xmlns:a16="http://schemas.microsoft.com/office/drawing/2014/main" id="{43B55ED9-A7FC-4180-B623-DCF1CEBF3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76"/>
              <a:ext cx="453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20209F25-10AF-4FDF-96A0-C8BC1042F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1084"/>
              <a:ext cx="56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7" name="Rectangle 1205">
              <a:extLst>
                <a:ext uri="{FF2B5EF4-FFF2-40B4-BE49-F238E27FC236}">
                  <a16:creationId xmlns:a16="http://schemas.microsoft.com/office/drawing/2014/main" id="{89F8F008-F476-453C-8A16-FD8FB04E2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084"/>
              <a:ext cx="22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8" name="Rectangle 1206">
              <a:extLst>
                <a:ext uri="{FF2B5EF4-FFF2-40B4-BE49-F238E27FC236}">
                  <a16:creationId xmlns:a16="http://schemas.microsoft.com/office/drawing/2014/main" id="{34B391A5-1FCB-4D65-BEDD-19531A6A60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084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9" name="Rectangle 1207">
              <a:extLst>
                <a:ext uri="{FF2B5EF4-FFF2-40B4-BE49-F238E27FC236}">
                  <a16:creationId xmlns:a16="http://schemas.microsoft.com/office/drawing/2014/main" id="{01BD73D2-B604-4F76-A7A7-7321036FC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1537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0" name="Rectangle 1208">
              <a:extLst>
                <a:ext uri="{FF2B5EF4-FFF2-40B4-BE49-F238E27FC236}">
                  <a16:creationId xmlns:a16="http://schemas.microsoft.com/office/drawing/2014/main" id="{E57B6462-160B-417C-9DE1-1F8E3407F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1764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1" name="Rectangle 1209">
              <a:extLst>
                <a:ext uri="{FF2B5EF4-FFF2-40B4-BE49-F238E27FC236}">
                  <a16:creationId xmlns:a16="http://schemas.microsoft.com/office/drawing/2014/main" id="{361C9B0C-EE76-419D-B5B0-F3894D3BB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1991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2" name="Rectangle 1210">
              <a:extLst>
                <a:ext uri="{FF2B5EF4-FFF2-40B4-BE49-F238E27FC236}">
                  <a16:creationId xmlns:a16="http://schemas.microsoft.com/office/drawing/2014/main" id="{14637E14-0B17-4DF4-ACAC-596326746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2331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3" name="Rectangle 1211">
              <a:extLst>
                <a:ext uri="{FF2B5EF4-FFF2-40B4-BE49-F238E27FC236}">
                  <a16:creationId xmlns:a16="http://schemas.microsoft.com/office/drawing/2014/main" id="{BC92E445-4F61-41C8-907D-C3C34F1B4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2671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4" name="Rectangle 1212">
              <a:extLst>
                <a:ext uri="{FF2B5EF4-FFF2-40B4-BE49-F238E27FC236}">
                  <a16:creationId xmlns:a16="http://schemas.microsoft.com/office/drawing/2014/main" id="{76FC023B-662F-488D-96E3-2EB66EFF9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2331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5" name="Rectangle 1213">
              <a:extLst>
                <a:ext uri="{FF2B5EF4-FFF2-40B4-BE49-F238E27FC236}">
                  <a16:creationId xmlns:a16="http://schemas.microsoft.com/office/drawing/2014/main" id="{92CB3B32-F7B0-42EA-9FA7-A62A83A57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331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6" name="Rectangle 1214">
              <a:extLst>
                <a:ext uri="{FF2B5EF4-FFF2-40B4-BE49-F238E27FC236}">
                  <a16:creationId xmlns:a16="http://schemas.microsoft.com/office/drawing/2014/main" id="{C559BF49-8CE4-4BB6-A362-FF88DA824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1991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7" name="Rectangle 1215">
              <a:extLst>
                <a:ext uri="{FF2B5EF4-FFF2-40B4-BE49-F238E27FC236}">
                  <a16:creationId xmlns:a16="http://schemas.microsoft.com/office/drawing/2014/main" id="{299C9B76-7839-4D10-9146-CDD487DE1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1764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8" name="Rectangle 1216">
              <a:extLst>
                <a:ext uri="{FF2B5EF4-FFF2-40B4-BE49-F238E27FC236}">
                  <a16:creationId xmlns:a16="http://schemas.microsoft.com/office/drawing/2014/main" id="{66A973B6-BEE6-4D32-A843-BB67FA90D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537"/>
              <a:ext cx="340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9" name="Rectangle 1217">
              <a:extLst>
                <a:ext uri="{FF2B5EF4-FFF2-40B4-BE49-F238E27FC236}">
                  <a16:creationId xmlns:a16="http://schemas.microsoft.com/office/drawing/2014/main" id="{589CDAF3-CC19-459C-B8BA-447094EFC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764"/>
              <a:ext cx="340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0" name="Rectangle 1218">
              <a:extLst>
                <a:ext uri="{FF2B5EF4-FFF2-40B4-BE49-F238E27FC236}">
                  <a16:creationId xmlns:a16="http://schemas.microsoft.com/office/drawing/2014/main" id="{9A1BBCF9-4777-4ABA-91FD-93CA2B08A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991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1" name="Rectangle 1219">
              <a:extLst>
                <a:ext uri="{FF2B5EF4-FFF2-40B4-BE49-F238E27FC236}">
                  <a16:creationId xmlns:a16="http://schemas.microsoft.com/office/drawing/2014/main" id="{DD256F9F-BE2F-4B69-AA2D-E5875907C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1537"/>
              <a:ext cx="227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2" name="Rectangle 1220">
              <a:extLst>
                <a:ext uri="{FF2B5EF4-FFF2-40B4-BE49-F238E27FC236}">
                  <a16:creationId xmlns:a16="http://schemas.microsoft.com/office/drawing/2014/main" id="{55568C3D-CCCF-405E-8514-09F653E0B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537"/>
              <a:ext cx="227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34" name="Group 1222">
            <a:extLst>
              <a:ext uri="{FF2B5EF4-FFF2-40B4-BE49-F238E27FC236}">
                <a16:creationId xmlns:a16="http://schemas.microsoft.com/office/drawing/2014/main" id="{A43F011E-AC53-4FA8-98ED-7DAEB54FB8D5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4062413"/>
            <a:ext cx="528638" cy="133350"/>
            <a:chOff x="1209" y="459"/>
            <a:chExt cx="333" cy="84"/>
          </a:xfrm>
        </p:grpSpPr>
        <p:sp>
          <p:nvSpPr>
            <p:cNvPr id="14535" name="WordArt 1223">
              <a:extLst>
                <a:ext uri="{FF2B5EF4-FFF2-40B4-BE49-F238E27FC236}">
                  <a16:creationId xmlns:a16="http://schemas.microsoft.com/office/drawing/2014/main" id="{40AE8E53-E68D-42CC-98FE-4C24BEF5F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  <p:sp>
          <p:nvSpPr>
            <p:cNvPr id="14536" name="WordArt 1224">
              <a:extLst>
                <a:ext uri="{FF2B5EF4-FFF2-40B4-BE49-F238E27FC236}">
                  <a16:creationId xmlns:a16="http://schemas.microsoft.com/office/drawing/2014/main" id="{CFCF32E4-7388-477C-A9E6-2BFBF4850E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</p:grpSp>
      <p:grpSp>
        <p:nvGrpSpPr>
          <p:cNvPr id="14537" name="Group 1225">
            <a:extLst>
              <a:ext uri="{FF2B5EF4-FFF2-40B4-BE49-F238E27FC236}">
                <a16:creationId xmlns:a16="http://schemas.microsoft.com/office/drawing/2014/main" id="{4C0A7CC8-EE57-49D7-99DE-123AAF3B2CE1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2284413"/>
            <a:ext cx="395287" cy="133350"/>
            <a:chOff x="415" y="459"/>
            <a:chExt cx="249" cy="84"/>
          </a:xfrm>
        </p:grpSpPr>
        <p:sp>
          <p:nvSpPr>
            <p:cNvPr id="14538" name="WordArt 1226">
              <a:extLst>
                <a:ext uri="{FF2B5EF4-FFF2-40B4-BE49-F238E27FC236}">
                  <a16:creationId xmlns:a16="http://schemas.microsoft.com/office/drawing/2014/main" id="{AC00923D-ABD4-43A2-AA6C-332EAD4194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  <p:sp>
          <p:nvSpPr>
            <p:cNvPr id="14539" name="WordArt 1227">
              <a:extLst>
                <a:ext uri="{FF2B5EF4-FFF2-40B4-BE49-F238E27FC236}">
                  <a16:creationId xmlns:a16="http://schemas.microsoft.com/office/drawing/2014/main" id="{DD49520A-03E1-4268-AABC-E4AF0BB569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</p:grpSp>
      <p:grpSp>
        <p:nvGrpSpPr>
          <p:cNvPr id="14540" name="Group 1228">
            <a:extLst>
              <a:ext uri="{FF2B5EF4-FFF2-40B4-BE49-F238E27FC236}">
                <a16:creationId xmlns:a16="http://schemas.microsoft.com/office/drawing/2014/main" id="{BA55FB49-116E-4C89-B53A-51662D10666F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3903663"/>
            <a:ext cx="395288" cy="133350"/>
            <a:chOff x="847" y="459"/>
            <a:chExt cx="249" cy="84"/>
          </a:xfrm>
        </p:grpSpPr>
        <p:sp>
          <p:nvSpPr>
            <p:cNvPr id="14541" name="WordArt 1229">
              <a:extLst>
                <a:ext uri="{FF2B5EF4-FFF2-40B4-BE49-F238E27FC236}">
                  <a16:creationId xmlns:a16="http://schemas.microsoft.com/office/drawing/2014/main" id="{11E0C25C-9A79-47D2-8B0F-C5756EC4C2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  <p:sp>
          <p:nvSpPr>
            <p:cNvPr id="14542" name="WordArt 1230">
              <a:extLst>
                <a:ext uri="{FF2B5EF4-FFF2-40B4-BE49-F238E27FC236}">
                  <a16:creationId xmlns:a16="http://schemas.microsoft.com/office/drawing/2014/main" id="{6416B735-A4A3-4FDE-B776-30D6C5048D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</p:grpSp>
      <p:grpSp>
        <p:nvGrpSpPr>
          <p:cNvPr id="14543" name="Group 1231">
            <a:extLst>
              <a:ext uri="{FF2B5EF4-FFF2-40B4-BE49-F238E27FC236}">
                <a16:creationId xmlns:a16="http://schemas.microsoft.com/office/drawing/2014/main" id="{430E0316-D7E8-43ED-B111-594DE6713C55}"/>
              </a:ext>
            </a:extLst>
          </p:cNvPr>
          <p:cNvGrpSpPr>
            <a:grpSpLocks/>
          </p:cNvGrpSpPr>
          <p:nvPr/>
        </p:nvGrpSpPr>
        <p:grpSpPr bwMode="auto">
          <a:xfrm>
            <a:off x="3546475" y="2014538"/>
            <a:ext cx="528638" cy="133350"/>
            <a:chOff x="1209" y="603"/>
            <a:chExt cx="333" cy="84"/>
          </a:xfrm>
        </p:grpSpPr>
        <p:sp>
          <p:nvSpPr>
            <p:cNvPr id="14544" name="WordArt 1232">
              <a:extLst>
                <a:ext uri="{FF2B5EF4-FFF2-40B4-BE49-F238E27FC236}">
                  <a16:creationId xmlns:a16="http://schemas.microsoft.com/office/drawing/2014/main" id="{063D15A3-0236-4FEB-8671-2FEB10C3DF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  <p:sp>
          <p:nvSpPr>
            <p:cNvPr id="14545" name="WordArt 1233">
              <a:extLst>
                <a:ext uri="{FF2B5EF4-FFF2-40B4-BE49-F238E27FC236}">
                  <a16:creationId xmlns:a16="http://schemas.microsoft.com/office/drawing/2014/main" id="{360994B3-4B95-4910-9FEE-82C74B81AD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</p:grpSp>
      <p:grpSp>
        <p:nvGrpSpPr>
          <p:cNvPr id="14546" name="Group 1234">
            <a:extLst>
              <a:ext uri="{FF2B5EF4-FFF2-40B4-BE49-F238E27FC236}">
                <a16:creationId xmlns:a16="http://schemas.microsoft.com/office/drawing/2014/main" id="{313E82F8-6D50-463A-B3EE-D2C0DC2E2A9D}"/>
              </a:ext>
            </a:extLst>
          </p:cNvPr>
          <p:cNvGrpSpPr>
            <a:grpSpLocks/>
          </p:cNvGrpSpPr>
          <p:nvPr/>
        </p:nvGrpSpPr>
        <p:grpSpPr bwMode="auto">
          <a:xfrm>
            <a:off x="4695825" y="3722688"/>
            <a:ext cx="482600" cy="133350"/>
            <a:chOff x="415" y="603"/>
            <a:chExt cx="249" cy="84"/>
          </a:xfrm>
        </p:grpSpPr>
        <p:sp>
          <p:nvSpPr>
            <p:cNvPr id="14547" name="WordArt 1235">
              <a:extLst>
                <a:ext uri="{FF2B5EF4-FFF2-40B4-BE49-F238E27FC236}">
                  <a16:creationId xmlns:a16="http://schemas.microsoft.com/office/drawing/2014/main" id="{EA8AF957-908C-4225-BDDE-6DE8C63B14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  <p:sp>
          <p:nvSpPr>
            <p:cNvPr id="14548" name="WordArt 1236">
              <a:extLst>
                <a:ext uri="{FF2B5EF4-FFF2-40B4-BE49-F238E27FC236}">
                  <a16:creationId xmlns:a16="http://schemas.microsoft.com/office/drawing/2014/main" id="{543D703F-945E-465B-ACC6-2894F296F4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</p:grpSp>
      <p:grpSp>
        <p:nvGrpSpPr>
          <p:cNvPr id="14549" name="Group 1237">
            <a:extLst>
              <a:ext uri="{FF2B5EF4-FFF2-40B4-BE49-F238E27FC236}">
                <a16:creationId xmlns:a16="http://schemas.microsoft.com/office/drawing/2014/main" id="{5E2BEB4B-91F5-4A80-A578-9B434F4754D9}"/>
              </a:ext>
            </a:extLst>
          </p:cNvPr>
          <p:cNvGrpSpPr>
            <a:grpSpLocks/>
          </p:cNvGrpSpPr>
          <p:nvPr/>
        </p:nvGrpSpPr>
        <p:grpSpPr bwMode="auto">
          <a:xfrm>
            <a:off x="2894013" y="7413625"/>
            <a:ext cx="395287" cy="133350"/>
            <a:chOff x="847" y="603"/>
            <a:chExt cx="249" cy="84"/>
          </a:xfrm>
        </p:grpSpPr>
        <p:sp>
          <p:nvSpPr>
            <p:cNvPr id="14550" name="WordArt 1238">
              <a:extLst>
                <a:ext uri="{FF2B5EF4-FFF2-40B4-BE49-F238E27FC236}">
                  <a16:creationId xmlns:a16="http://schemas.microsoft.com/office/drawing/2014/main" id="{F23F2D5B-4970-4098-8856-7D976EFADB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  <p:sp>
          <p:nvSpPr>
            <p:cNvPr id="14551" name="WordArt 1239">
              <a:extLst>
                <a:ext uri="{FF2B5EF4-FFF2-40B4-BE49-F238E27FC236}">
                  <a16:creationId xmlns:a16="http://schemas.microsoft.com/office/drawing/2014/main" id="{7F720A8A-620A-47A1-A46C-C2EF2BE5C0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</p:grpSp>
      <p:grpSp>
        <p:nvGrpSpPr>
          <p:cNvPr id="14552" name="Group 1240">
            <a:extLst>
              <a:ext uri="{FF2B5EF4-FFF2-40B4-BE49-F238E27FC236}">
                <a16:creationId xmlns:a16="http://schemas.microsoft.com/office/drawing/2014/main" id="{56E03C98-9659-474E-A2C9-50F331CFFFEC}"/>
              </a:ext>
            </a:extLst>
          </p:cNvPr>
          <p:cNvGrpSpPr>
            <a:grpSpLocks/>
          </p:cNvGrpSpPr>
          <p:nvPr/>
        </p:nvGrpSpPr>
        <p:grpSpPr bwMode="auto">
          <a:xfrm>
            <a:off x="3635375" y="3363913"/>
            <a:ext cx="528638" cy="133350"/>
            <a:chOff x="1209" y="799"/>
            <a:chExt cx="333" cy="84"/>
          </a:xfrm>
        </p:grpSpPr>
        <p:sp>
          <p:nvSpPr>
            <p:cNvPr id="14553" name="WordArt 1241">
              <a:extLst>
                <a:ext uri="{FF2B5EF4-FFF2-40B4-BE49-F238E27FC236}">
                  <a16:creationId xmlns:a16="http://schemas.microsoft.com/office/drawing/2014/main" id="{1724DA8E-A105-4DAA-BD17-138D576696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  <p:sp>
          <p:nvSpPr>
            <p:cNvPr id="14554" name="WordArt 1242">
              <a:extLst>
                <a:ext uri="{FF2B5EF4-FFF2-40B4-BE49-F238E27FC236}">
                  <a16:creationId xmlns:a16="http://schemas.microsoft.com/office/drawing/2014/main" id="{09C2E097-E1C9-42B0-A51F-8B1D903123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</p:grpSp>
      <p:grpSp>
        <p:nvGrpSpPr>
          <p:cNvPr id="14555" name="Group 1243">
            <a:extLst>
              <a:ext uri="{FF2B5EF4-FFF2-40B4-BE49-F238E27FC236}">
                <a16:creationId xmlns:a16="http://schemas.microsoft.com/office/drawing/2014/main" id="{579D8F74-5AC9-4210-9AED-F1615B670575}"/>
              </a:ext>
            </a:extLst>
          </p:cNvPr>
          <p:cNvGrpSpPr>
            <a:grpSpLocks/>
          </p:cNvGrpSpPr>
          <p:nvPr/>
        </p:nvGrpSpPr>
        <p:grpSpPr bwMode="auto">
          <a:xfrm>
            <a:off x="2622550" y="933450"/>
            <a:ext cx="395288" cy="133350"/>
            <a:chOff x="415" y="799"/>
            <a:chExt cx="249" cy="84"/>
          </a:xfrm>
        </p:grpSpPr>
        <p:sp>
          <p:nvSpPr>
            <p:cNvPr id="14556" name="WordArt 1244">
              <a:extLst>
                <a:ext uri="{FF2B5EF4-FFF2-40B4-BE49-F238E27FC236}">
                  <a16:creationId xmlns:a16="http://schemas.microsoft.com/office/drawing/2014/main" id="{7C7285C9-3820-4588-AD34-D1C532C3F4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  <p:sp>
          <p:nvSpPr>
            <p:cNvPr id="14557" name="WordArt 1245">
              <a:extLst>
                <a:ext uri="{FF2B5EF4-FFF2-40B4-BE49-F238E27FC236}">
                  <a16:creationId xmlns:a16="http://schemas.microsoft.com/office/drawing/2014/main" id="{0166DC7C-9A89-4AAD-8069-40C7F9E4BB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</p:grpSp>
      <p:grpSp>
        <p:nvGrpSpPr>
          <p:cNvPr id="14558" name="Group 1246">
            <a:extLst>
              <a:ext uri="{FF2B5EF4-FFF2-40B4-BE49-F238E27FC236}">
                <a16:creationId xmlns:a16="http://schemas.microsoft.com/office/drawing/2014/main" id="{A7229C06-B0DA-427F-905B-071D2FC09BC5}"/>
              </a:ext>
            </a:extLst>
          </p:cNvPr>
          <p:cNvGrpSpPr>
            <a:grpSpLocks/>
          </p:cNvGrpSpPr>
          <p:nvPr/>
        </p:nvGrpSpPr>
        <p:grpSpPr bwMode="auto">
          <a:xfrm>
            <a:off x="2803525" y="5073650"/>
            <a:ext cx="395288" cy="133350"/>
            <a:chOff x="847" y="799"/>
            <a:chExt cx="249" cy="84"/>
          </a:xfrm>
        </p:grpSpPr>
        <p:sp>
          <p:nvSpPr>
            <p:cNvPr id="14559" name="WordArt 1247">
              <a:extLst>
                <a:ext uri="{FF2B5EF4-FFF2-40B4-BE49-F238E27FC236}">
                  <a16:creationId xmlns:a16="http://schemas.microsoft.com/office/drawing/2014/main" id="{0998CFC1-70D0-4370-B2E1-DFF3F96A12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  <p:sp>
          <p:nvSpPr>
            <p:cNvPr id="14560" name="WordArt 1248">
              <a:extLst>
                <a:ext uri="{FF2B5EF4-FFF2-40B4-BE49-F238E27FC236}">
                  <a16:creationId xmlns:a16="http://schemas.microsoft.com/office/drawing/2014/main" id="{085C5965-BF75-4611-9A34-5665C951FF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</p:grpSp>
      <p:grpSp>
        <p:nvGrpSpPr>
          <p:cNvPr id="14561" name="Group 1249">
            <a:extLst>
              <a:ext uri="{FF2B5EF4-FFF2-40B4-BE49-F238E27FC236}">
                <a16:creationId xmlns:a16="http://schemas.microsoft.com/office/drawing/2014/main" id="{0F5E58AF-7CEB-4A4F-AB1D-F5E4C73E1844}"/>
              </a:ext>
            </a:extLst>
          </p:cNvPr>
          <p:cNvGrpSpPr>
            <a:grpSpLocks/>
          </p:cNvGrpSpPr>
          <p:nvPr/>
        </p:nvGrpSpPr>
        <p:grpSpPr bwMode="auto">
          <a:xfrm>
            <a:off x="3635375" y="4352925"/>
            <a:ext cx="528638" cy="133350"/>
            <a:chOff x="1209" y="943"/>
            <a:chExt cx="333" cy="84"/>
          </a:xfrm>
        </p:grpSpPr>
        <p:sp>
          <p:nvSpPr>
            <p:cNvPr id="14562" name="WordArt 1250">
              <a:extLst>
                <a:ext uri="{FF2B5EF4-FFF2-40B4-BE49-F238E27FC236}">
                  <a16:creationId xmlns:a16="http://schemas.microsoft.com/office/drawing/2014/main" id="{8E4AE4BF-6DA9-4B4B-9690-2A7D10AEF2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  <p:sp>
          <p:nvSpPr>
            <p:cNvPr id="14563" name="WordArt 1251">
              <a:extLst>
                <a:ext uri="{FF2B5EF4-FFF2-40B4-BE49-F238E27FC236}">
                  <a16:creationId xmlns:a16="http://schemas.microsoft.com/office/drawing/2014/main" id="{CD8D11C1-09E4-4F14-A1BA-193A81B1F3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</p:grpSp>
      <p:grpSp>
        <p:nvGrpSpPr>
          <p:cNvPr id="14564" name="Group 1252">
            <a:extLst>
              <a:ext uri="{FF2B5EF4-FFF2-40B4-BE49-F238E27FC236}">
                <a16:creationId xmlns:a16="http://schemas.microsoft.com/office/drawing/2014/main" id="{912E4F0D-8F52-4FDF-8DD0-F8045AF2971D}"/>
              </a:ext>
            </a:extLst>
          </p:cNvPr>
          <p:cNvGrpSpPr>
            <a:grpSpLocks/>
          </p:cNvGrpSpPr>
          <p:nvPr/>
        </p:nvGrpSpPr>
        <p:grpSpPr bwMode="auto">
          <a:xfrm>
            <a:off x="2441575" y="3363913"/>
            <a:ext cx="395288" cy="133350"/>
            <a:chOff x="415" y="943"/>
            <a:chExt cx="249" cy="84"/>
          </a:xfrm>
        </p:grpSpPr>
        <p:sp>
          <p:nvSpPr>
            <p:cNvPr id="14565" name="WordArt 1253">
              <a:extLst>
                <a:ext uri="{FF2B5EF4-FFF2-40B4-BE49-F238E27FC236}">
                  <a16:creationId xmlns:a16="http://schemas.microsoft.com/office/drawing/2014/main" id="{D3B84279-C8C7-4D64-8158-A0FDB035E6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  <p:sp>
          <p:nvSpPr>
            <p:cNvPr id="14566" name="WordArt 1254">
              <a:extLst>
                <a:ext uri="{FF2B5EF4-FFF2-40B4-BE49-F238E27FC236}">
                  <a16:creationId xmlns:a16="http://schemas.microsoft.com/office/drawing/2014/main" id="{492E9D52-C21A-4CBE-B07B-F8D1A260E2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</p:grpSp>
      <p:grpSp>
        <p:nvGrpSpPr>
          <p:cNvPr id="14567" name="Group 1255">
            <a:extLst>
              <a:ext uri="{FF2B5EF4-FFF2-40B4-BE49-F238E27FC236}">
                <a16:creationId xmlns:a16="http://schemas.microsoft.com/office/drawing/2014/main" id="{9DA7FE9C-6410-4502-A242-931994F73F07}"/>
              </a:ext>
            </a:extLst>
          </p:cNvPr>
          <p:cNvGrpSpPr>
            <a:grpSpLocks/>
          </p:cNvGrpSpPr>
          <p:nvPr/>
        </p:nvGrpSpPr>
        <p:grpSpPr bwMode="auto">
          <a:xfrm>
            <a:off x="2532063" y="4083050"/>
            <a:ext cx="395287" cy="133350"/>
            <a:chOff x="847" y="943"/>
            <a:chExt cx="249" cy="84"/>
          </a:xfrm>
        </p:grpSpPr>
        <p:sp>
          <p:nvSpPr>
            <p:cNvPr id="14568" name="WordArt 1256">
              <a:extLst>
                <a:ext uri="{FF2B5EF4-FFF2-40B4-BE49-F238E27FC236}">
                  <a16:creationId xmlns:a16="http://schemas.microsoft.com/office/drawing/2014/main" id="{33922A46-CA91-470F-B9EC-63785F9899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  <p:sp>
          <p:nvSpPr>
            <p:cNvPr id="14569" name="WordArt 1257">
              <a:extLst>
                <a:ext uri="{FF2B5EF4-FFF2-40B4-BE49-F238E27FC236}">
                  <a16:creationId xmlns:a16="http://schemas.microsoft.com/office/drawing/2014/main" id="{B696D8B5-1FF7-4863-9851-FB28A8096B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</p:grpSp>
      <p:grpSp>
        <p:nvGrpSpPr>
          <p:cNvPr id="14570" name="Group 1258">
            <a:extLst>
              <a:ext uri="{FF2B5EF4-FFF2-40B4-BE49-F238E27FC236}">
                <a16:creationId xmlns:a16="http://schemas.microsoft.com/office/drawing/2014/main" id="{8CDD34F4-ECE0-4383-AE8D-484E8E5B67FF}"/>
              </a:ext>
            </a:extLst>
          </p:cNvPr>
          <p:cNvGrpSpPr>
            <a:grpSpLocks/>
          </p:cNvGrpSpPr>
          <p:nvPr/>
        </p:nvGrpSpPr>
        <p:grpSpPr bwMode="auto">
          <a:xfrm>
            <a:off x="1565275" y="8494713"/>
            <a:ext cx="528638" cy="133350"/>
            <a:chOff x="1209" y="1140"/>
            <a:chExt cx="333" cy="84"/>
          </a:xfrm>
        </p:grpSpPr>
        <p:sp>
          <p:nvSpPr>
            <p:cNvPr id="14571" name="WordArt 1259">
              <a:extLst>
                <a:ext uri="{FF2B5EF4-FFF2-40B4-BE49-F238E27FC236}">
                  <a16:creationId xmlns:a16="http://schemas.microsoft.com/office/drawing/2014/main" id="{29B3693F-B117-45A4-839D-6928465D86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  <p:sp>
          <p:nvSpPr>
            <p:cNvPr id="14572" name="WordArt 1260">
              <a:extLst>
                <a:ext uri="{FF2B5EF4-FFF2-40B4-BE49-F238E27FC236}">
                  <a16:creationId xmlns:a16="http://schemas.microsoft.com/office/drawing/2014/main" id="{19915D4B-7692-4F67-911A-71C5E8EA4B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</p:grpSp>
      <p:grpSp>
        <p:nvGrpSpPr>
          <p:cNvPr id="14573" name="Group 1261">
            <a:extLst>
              <a:ext uri="{FF2B5EF4-FFF2-40B4-BE49-F238E27FC236}">
                <a16:creationId xmlns:a16="http://schemas.microsoft.com/office/drawing/2014/main" id="{A9AFCB18-20F1-49F7-9256-0C7546B69299}"/>
              </a:ext>
            </a:extLst>
          </p:cNvPr>
          <p:cNvGrpSpPr>
            <a:grpSpLocks/>
          </p:cNvGrpSpPr>
          <p:nvPr/>
        </p:nvGrpSpPr>
        <p:grpSpPr bwMode="auto">
          <a:xfrm>
            <a:off x="6223000" y="3454400"/>
            <a:ext cx="395288" cy="133350"/>
            <a:chOff x="415" y="1140"/>
            <a:chExt cx="249" cy="84"/>
          </a:xfrm>
        </p:grpSpPr>
        <p:sp>
          <p:nvSpPr>
            <p:cNvPr id="14574" name="WordArt 1262">
              <a:extLst>
                <a:ext uri="{FF2B5EF4-FFF2-40B4-BE49-F238E27FC236}">
                  <a16:creationId xmlns:a16="http://schemas.microsoft.com/office/drawing/2014/main" id="{7E07558E-3D6F-46FE-A910-C51A112F99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  <p:sp>
          <p:nvSpPr>
            <p:cNvPr id="14575" name="WordArt 1263">
              <a:extLst>
                <a:ext uri="{FF2B5EF4-FFF2-40B4-BE49-F238E27FC236}">
                  <a16:creationId xmlns:a16="http://schemas.microsoft.com/office/drawing/2014/main" id="{FFC15977-6E6B-446F-8C68-7DFA38EBC8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</p:grpSp>
      <p:grpSp>
        <p:nvGrpSpPr>
          <p:cNvPr id="14576" name="Group 1264">
            <a:extLst>
              <a:ext uri="{FF2B5EF4-FFF2-40B4-BE49-F238E27FC236}">
                <a16:creationId xmlns:a16="http://schemas.microsoft.com/office/drawing/2014/main" id="{B07F7937-FE2D-4010-8ECD-1C17542EF346}"/>
              </a:ext>
            </a:extLst>
          </p:cNvPr>
          <p:cNvGrpSpPr>
            <a:grpSpLocks/>
          </p:cNvGrpSpPr>
          <p:nvPr/>
        </p:nvGrpSpPr>
        <p:grpSpPr bwMode="auto">
          <a:xfrm>
            <a:off x="6223000" y="1833563"/>
            <a:ext cx="395288" cy="133350"/>
            <a:chOff x="847" y="1140"/>
            <a:chExt cx="249" cy="84"/>
          </a:xfrm>
        </p:grpSpPr>
        <p:sp>
          <p:nvSpPr>
            <p:cNvPr id="14577" name="WordArt 1265">
              <a:extLst>
                <a:ext uri="{FF2B5EF4-FFF2-40B4-BE49-F238E27FC236}">
                  <a16:creationId xmlns:a16="http://schemas.microsoft.com/office/drawing/2014/main" id="{95FE1222-04EA-4709-9AB2-41F603F489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  <p:sp>
          <p:nvSpPr>
            <p:cNvPr id="14578" name="WordArt 1266">
              <a:extLst>
                <a:ext uri="{FF2B5EF4-FFF2-40B4-BE49-F238E27FC236}">
                  <a16:creationId xmlns:a16="http://schemas.microsoft.com/office/drawing/2014/main" id="{1F2483F2-66B5-4568-896C-4C4833D112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</p:grpSp>
      <p:grpSp>
        <p:nvGrpSpPr>
          <p:cNvPr id="14579" name="Group 1267">
            <a:extLst>
              <a:ext uri="{FF2B5EF4-FFF2-40B4-BE49-F238E27FC236}">
                <a16:creationId xmlns:a16="http://schemas.microsoft.com/office/drawing/2014/main" id="{52FD5066-45E2-4630-84C8-D7DE52B35C94}"/>
              </a:ext>
            </a:extLst>
          </p:cNvPr>
          <p:cNvGrpSpPr>
            <a:grpSpLocks/>
          </p:cNvGrpSpPr>
          <p:nvPr/>
        </p:nvGrpSpPr>
        <p:grpSpPr bwMode="auto">
          <a:xfrm>
            <a:off x="5705475" y="10025063"/>
            <a:ext cx="528638" cy="133350"/>
            <a:chOff x="1209" y="1284"/>
            <a:chExt cx="333" cy="84"/>
          </a:xfrm>
        </p:grpSpPr>
        <p:sp>
          <p:nvSpPr>
            <p:cNvPr id="14580" name="WordArt 1268">
              <a:extLst>
                <a:ext uri="{FF2B5EF4-FFF2-40B4-BE49-F238E27FC236}">
                  <a16:creationId xmlns:a16="http://schemas.microsoft.com/office/drawing/2014/main" id="{309373C3-DBDB-47A9-A6B3-A81EC88AA9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  <p:sp>
          <p:nvSpPr>
            <p:cNvPr id="14581" name="WordArt 1269">
              <a:extLst>
                <a:ext uri="{FF2B5EF4-FFF2-40B4-BE49-F238E27FC236}">
                  <a16:creationId xmlns:a16="http://schemas.microsoft.com/office/drawing/2014/main" id="{D3A8A952-E173-4742-ADB5-77CE6D0A6C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</p:grpSp>
      <p:grpSp>
        <p:nvGrpSpPr>
          <p:cNvPr id="14582" name="Group 1270">
            <a:extLst>
              <a:ext uri="{FF2B5EF4-FFF2-40B4-BE49-F238E27FC236}">
                <a16:creationId xmlns:a16="http://schemas.microsoft.com/office/drawing/2014/main" id="{9F3F02CA-6CF8-4B30-9346-937A22133C30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2035175"/>
            <a:ext cx="395288" cy="133350"/>
            <a:chOff x="415" y="1284"/>
            <a:chExt cx="249" cy="84"/>
          </a:xfrm>
        </p:grpSpPr>
        <p:sp>
          <p:nvSpPr>
            <p:cNvPr id="14583" name="WordArt 1271">
              <a:extLst>
                <a:ext uri="{FF2B5EF4-FFF2-40B4-BE49-F238E27FC236}">
                  <a16:creationId xmlns:a16="http://schemas.microsoft.com/office/drawing/2014/main" id="{854854DD-6E3F-4ED6-B6F1-C78E1ECA52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  <p:sp>
          <p:nvSpPr>
            <p:cNvPr id="14584" name="WordArt 1272">
              <a:extLst>
                <a:ext uri="{FF2B5EF4-FFF2-40B4-BE49-F238E27FC236}">
                  <a16:creationId xmlns:a16="http://schemas.microsoft.com/office/drawing/2014/main" id="{2869AF5C-7DDC-4E2B-87D8-88351C8CC3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</p:grpSp>
      <p:grpSp>
        <p:nvGrpSpPr>
          <p:cNvPr id="14585" name="Group 1273">
            <a:extLst>
              <a:ext uri="{FF2B5EF4-FFF2-40B4-BE49-F238E27FC236}">
                <a16:creationId xmlns:a16="http://schemas.microsoft.com/office/drawing/2014/main" id="{49F2E742-4DDB-4B05-8EDE-A12A125EB1CB}"/>
              </a:ext>
            </a:extLst>
          </p:cNvPr>
          <p:cNvGrpSpPr>
            <a:grpSpLocks/>
          </p:cNvGrpSpPr>
          <p:nvPr/>
        </p:nvGrpSpPr>
        <p:grpSpPr bwMode="auto">
          <a:xfrm>
            <a:off x="2441575" y="2530475"/>
            <a:ext cx="395288" cy="133350"/>
            <a:chOff x="847" y="1284"/>
            <a:chExt cx="249" cy="84"/>
          </a:xfrm>
        </p:grpSpPr>
        <p:sp>
          <p:nvSpPr>
            <p:cNvPr id="14586" name="WordArt 1274">
              <a:extLst>
                <a:ext uri="{FF2B5EF4-FFF2-40B4-BE49-F238E27FC236}">
                  <a16:creationId xmlns:a16="http://schemas.microsoft.com/office/drawing/2014/main" id="{C0F05C1D-3670-49D7-8C42-B539069DD8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  <p:sp>
          <p:nvSpPr>
            <p:cNvPr id="14587" name="WordArt 1275">
              <a:extLst>
                <a:ext uri="{FF2B5EF4-FFF2-40B4-BE49-F238E27FC236}">
                  <a16:creationId xmlns:a16="http://schemas.microsoft.com/office/drawing/2014/main" id="{75BEAB63-92E7-4284-BA00-1CC9D96193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</p:grpSp>
      <p:grpSp>
        <p:nvGrpSpPr>
          <p:cNvPr id="14588" name="Group 1276">
            <a:extLst>
              <a:ext uri="{FF2B5EF4-FFF2-40B4-BE49-F238E27FC236}">
                <a16:creationId xmlns:a16="http://schemas.microsoft.com/office/drawing/2014/main" id="{1FB8FBED-ECFF-4811-BF6C-F5C6AF1D0818}"/>
              </a:ext>
            </a:extLst>
          </p:cNvPr>
          <p:cNvGrpSpPr>
            <a:grpSpLocks/>
          </p:cNvGrpSpPr>
          <p:nvPr/>
        </p:nvGrpSpPr>
        <p:grpSpPr bwMode="auto">
          <a:xfrm>
            <a:off x="3186113" y="10834688"/>
            <a:ext cx="528637" cy="133350"/>
            <a:chOff x="1209" y="1480"/>
            <a:chExt cx="333" cy="84"/>
          </a:xfrm>
        </p:grpSpPr>
        <p:sp>
          <p:nvSpPr>
            <p:cNvPr id="14589" name="WordArt 1277">
              <a:extLst>
                <a:ext uri="{FF2B5EF4-FFF2-40B4-BE49-F238E27FC236}">
                  <a16:creationId xmlns:a16="http://schemas.microsoft.com/office/drawing/2014/main" id="{C071FFF2-5559-4507-8DA0-BC166E5043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  <p:sp>
          <p:nvSpPr>
            <p:cNvPr id="14590" name="WordArt 1278">
              <a:extLst>
                <a:ext uri="{FF2B5EF4-FFF2-40B4-BE49-F238E27FC236}">
                  <a16:creationId xmlns:a16="http://schemas.microsoft.com/office/drawing/2014/main" id="{4384A77A-D39C-4550-A38D-14E22CDD23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</p:grpSp>
      <p:grpSp>
        <p:nvGrpSpPr>
          <p:cNvPr id="14591" name="Group 1279">
            <a:extLst>
              <a:ext uri="{FF2B5EF4-FFF2-40B4-BE49-F238E27FC236}">
                <a16:creationId xmlns:a16="http://schemas.microsoft.com/office/drawing/2014/main" id="{22A7F4DC-3B9E-4FCE-A0A2-7BABB317C0C0}"/>
              </a:ext>
            </a:extLst>
          </p:cNvPr>
          <p:cNvGrpSpPr>
            <a:grpSpLocks/>
          </p:cNvGrpSpPr>
          <p:nvPr/>
        </p:nvGrpSpPr>
        <p:grpSpPr bwMode="auto">
          <a:xfrm>
            <a:off x="3009900" y="2035175"/>
            <a:ext cx="395288" cy="133350"/>
            <a:chOff x="415" y="1480"/>
            <a:chExt cx="249" cy="84"/>
          </a:xfrm>
        </p:grpSpPr>
        <p:sp>
          <p:nvSpPr>
            <p:cNvPr id="14592" name="WordArt 1280">
              <a:extLst>
                <a:ext uri="{FF2B5EF4-FFF2-40B4-BE49-F238E27FC236}">
                  <a16:creationId xmlns:a16="http://schemas.microsoft.com/office/drawing/2014/main" id="{4AE22CB2-85E4-45E9-A5FD-23208EB9DA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  <p:sp>
          <p:nvSpPr>
            <p:cNvPr id="14593" name="WordArt 1281">
              <a:extLst>
                <a:ext uri="{FF2B5EF4-FFF2-40B4-BE49-F238E27FC236}">
                  <a16:creationId xmlns:a16="http://schemas.microsoft.com/office/drawing/2014/main" id="{8808F5DA-4D0C-456B-BFED-E8B93460EB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</p:grpSp>
      <p:grpSp>
        <p:nvGrpSpPr>
          <p:cNvPr id="14594" name="Group 1282">
            <a:extLst>
              <a:ext uri="{FF2B5EF4-FFF2-40B4-BE49-F238E27FC236}">
                <a16:creationId xmlns:a16="http://schemas.microsoft.com/office/drawing/2014/main" id="{7F804E29-482D-4822-BFDF-AE58185F7454}"/>
              </a:ext>
            </a:extLst>
          </p:cNvPr>
          <p:cNvGrpSpPr>
            <a:grpSpLocks/>
          </p:cNvGrpSpPr>
          <p:nvPr/>
        </p:nvGrpSpPr>
        <p:grpSpPr bwMode="auto">
          <a:xfrm>
            <a:off x="3460750" y="2487613"/>
            <a:ext cx="395288" cy="133350"/>
            <a:chOff x="847" y="1480"/>
            <a:chExt cx="249" cy="84"/>
          </a:xfrm>
        </p:grpSpPr>
        <p:sp>
          <p:nvSpPr>
            <p:cNvPr id="14595" name="WordArt 1283">
              <a:extLst>
                <a:ext uri="{FF2B5EF4-FFF2-40B4-BE49-F238E27FC236}">
                  <a16:creationId xmlns:a16="http://schemas.microsoft.com/office/drawing/2014/main" id="{E278483D-3E11-4CFF-81E0-0947397A5A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  <p:sp>
          <p:nvSpPr>
            <p:cNvPr id="14596" name="WordArt 1284">
              <a:extLst>
                <a:ext uri="{FF2B5EF4-FFF2-40B4-BE49-F238E27FC236}">
                  <a16:creationId xmlns:a16="http://schemas.microsoft.com/office/drawing/2014/main" id="{7C227862-5377-4174-9D5B-C2E00D1F76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</p:grpSp>
      <p:grpSp>
        <p:nvGrpSpPr>
          <p:cNvPr id="14597" name="Group 1285">
            <a:extLst>
              <a:ext uri="{FF2B5EF4-FFF2-40B4-BE49-F238E27FC236}">
                <a16:creationId xmlns:a16="http://schemas.microsoft.com/office/drawing/2014/main" id="{8E6F4DDA-68D8-468D-8FD5-6253714461E6}"/>
              </a:ext>
            </a:extLst>
          </p:cNvPr>
          <p:cNvGrpSpPr>
            <a:grpSpLocks/>
          </p:cNvGrpSpPr>
          <p:nvPr/>
        </p:nvGrpSpPr>
        <p:grpSpPr bwMode="auto">
          <a:xfrm>
            <a:off x="5976938" y="5073650"/>
            <a:ext cx="528637" cy="133350"/>
            <a:chOff x="1209" y="1624"/>
            <a:chExt cx="333" cy="84"/>
          </a:xfrm>
        </p:grpSpPr>
        <p:sp>
          <p:nvSpPr>
            <p:cNvPr id="14598" name="WordArt 1286">
              <a:extLst>
                <a:ext uri="{FF2B5EF4-FFF2-40B4-BE49-F238E27FC236}">
                  <a16:creationId xmlns:a16="http://schemas.microsoft.com/office/drawing/2014/main" id="{7E671E75-1007-44CC-90D1-74F4A8D3E2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  <p:sp>
          <p:nvSpPr>
            <p:cNvPr id="14599" name="WordArt 1287">
              <a:extLst>
                <a:ext uri="{FF2B5EF4-FFF2-40B4-BE49-F238E27FC236}">
                  <a16:creationId xmlns:a16="http://schemas.microsoft.com/office/drawing/2014/main" id="{987906F1-D5EA-44EF-8825-489DBB1C00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</p:grpSp>
      <p:grpSp>
        <p:nvGrpSpPr>
          <p:cNvPr id="14600" name="Group 1288">
            <a:extLst>
              <a:ext uri="{FF2B5EF4-FFF2-40B4-BE49-F238E27FC236}">
                <a16:creationId xmlns:a16="http://schemas.microsoft.com/office/drawing/2014/main" id="{3EA49F9B-6D4E-42BD-B409-E2593A7B90D1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2530475"/>
            <a:ext cx="395287" cy="133350"/>
            <a:chOff x="415" y="1624"/>
            <a:chExt cx="249" cy="84"/>
          </a:xfrm>
        </p:grpSpPr>
        <p:sp>
          <p:nvSpPr>
            <p:cNvPr id="14601" name="WordArt 1289">
              <a:extLst>
                <a:ext uri="{FF2B5EF4-FFF2-40B4-BE49-F238E27FC236}">
                  <a16:creationId xmlns:a16="http://schemas.microsoft.com/office/drawing/2014/main" id="{A43518BB-7A89-4C5F-A126-B00602D7D7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14602" name="WordArt 1290">
              <a:extLst>
                <a:ext uri="{FF2B5EF4-FFF2-40B4-BE49-F238E27FC236}">
                  <a16:creationId xmlns:a16="http://schemas.microsoft.com/office/drawing/2014/main" id="{04C290D7-28EF-46D0-BB19-7EF22835E4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14603" name="Group 1291">
            <a:extLst>
              <a:ext uri="{FF2B5EF4-FFF2-40B4-BE49-F238E27FC236}">
                <a16:creationId xmlns:a16="http://schemas.microsoft.com/office/drawing/2014/main" id="{C498D93F-DEEA-44DE-B4B0-0C1FE55953AF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2935288"/>
            <a:ext cx="395288" cy="133350"/>
            <a:chOff x="847" y="1624"/>
            <a:chExt cx="249" cy="84"/>
          </a:xfrm>
        </p:grpSpPr>
        <p:sp>
          <p:nvSpPr>
            <p:cNvPr id="14604" name="WordArt 1292">
              <a:extLst>
                <a:ext uri="{FF2B5EF4-FFF2-40B4-BE49-F238E27FC236}">
                  <a16:creationId xmlns:a16="http://schemas.microsoft.com/office/drawing/2014/main" id="{DD5E0CBB-41CC-416E-AB51-7B6600A46D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  <p:sp>
          <p:nvSpPr>
            <p:cNvPr id="14605" name="WordArt 1293">
              <a:extLst>
                <a:ext uri="{FF2B5EF4-FFF2-40B4-BE49-F238E27FC236}">
                  <a16:creationId xmlns:a16="http://schemas.microsoft.com/office/drawing/2014/main" id="{4E5739D3-BE24-45CA-B1BD-B6FB73DB9C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</p:grpSp>
      <p:grpSp>
        <p:nvGrpSpPr>
          <p:cNvPr id="14606" name="Group 1294">
            <a:extLst>
              <a:ext uri="{FF2B5EF4-FFF2-40B4-BE49-F238E27FC236}">
                <a16:creationId xmlns:a16="http://schemas.microsoft.com/office/drawing/2014/main" id="{3BA0D125-D76D-4563-BA80-B462D430BDB3}"/>
              </a:ext>
            </a:extLst>
          </p:cNvPr>
          <p:cNvGrpSpPr>
            <a:grpSpLocks/>
          </p:cNvGrpSpPr>
          <p:nvPr/>
        </p:nvGrpSpPr>
        <p:grpSpPr bwMode="auto">
          <a:xfrm>
            <a:off x="6156325" y="8313738"/>
            <a:ext cx="528638" cy="133350"/>
            <a:chOff x="1209" y="1819"/>
            <a:chExt cx="333" cy="84"/>
          </a:xfrm>
        </p:grpSpPr>
        <p:sp>
          <p:nvSpPr>
            <p:cNvPr id="14607" name="WordArt 1295">
              <a:extLst>
                <a:ext uri="{FF2B5EF4-FFF2-40B4-BE49-F238E27FC236}">
                  <a16:creationId xmlns:a16="http://schemas.microsoft.com/office/drawing/2014/main" id="{16A34BEF-350A-4344-B769-F13239227C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  <p:sp>
          <p:nvSpPr>
            <p:cNvPr id="14608" name="WordArt 1296">
              <a:extLst>
                <a:ext uri="{FF2B5EF4-FFF2-40B4-BE49-F238E27FC236}">
                  <a16:creationId xmlns:a16="http://schemas.microsoft.com/office/drawing/2014/main" id="{F082FE98-E676-4A5D-A3DF-90E4F4F178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</p:grpSp>
      <p:grpSp>
        <p:nvGrpSpPr>
          <p:cNvPr id="14609" name="Group 1297">
            <a:extLst>
              <a:ext uri="{FF2B5EF4-FFF2-40B4-BE49-F238E27FC236}">
                <a16:creationId xmlns:a16="http://schemas.microsoft.com/office/drawing/2014/main" id="{3CBD9BC8-47DA-4DEC-A25F-F50983545B69}"/>
              </a:ext>
            </a:extLst>
          </p:cNvPr>
          <p:cNvGrpSpPr>
            <a:grpSpLocks/>
          </p:cNvGrpSpPr>
          <p:nvPr/>
        </p:nvGrpSpPr>
        <p:grpSpPr bwMode="auto">
          <a:xfrm>
            <a:off x="4333875" y="8313738"/>
            <a:ext cx="395288" cy="133350"/>
            <a:chOff x="415" y="1819"/>
            <a:chExt cx="249" cy="84"/>
          </a:xfrm>
        </p:grpSpPr>
        <p:sp>
          <p:nvSpPr>
            <p:cNvPr id="14610" name="WordArt 1298">
              <a:extLst>
                <a:ext uri="{FF2B5EF4-FFF2-40B4-BE49-F238E27FC236}">
                  <a16:creationId xmlns:a16="http://schemas.microsoft.com/office/drawing/2014/main" id="{1E1F1A49-E3D7-453C-8745-6D02DE2B35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  <p:sp>
          <p:nvSpPr>
            <p:cNvPr id="14611" name="WordArt 1299">
              <a:extLst>
                <a:ext uri="{FF2B5EF4-FFF2-40B4-BE49-F238E27FC236}">
                  <a16:creationId xmlns:a16="http://schemas.microsoft.com/office/drawing/2014/main" id="{989E5F19-BA83-404F-8CCC-512B7A4B41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</p:grpSp>
      <p:grpSp>
        <p:nvGrpSpPr>
          <p:cNvPr id="14612" name="Group 1300">
            <a:extLst>
              <a:ext uri="{FF2B5EF4-FFF2-40B4-BE49-F238E27FC236}">
                <a16:creationId xmlns:a16="http://schemas.microsoft.com/office/drawing/2014/main" id="{3247F765-5D6B-49AB-84C5-B0B0C32EC127}"/>
              </a:ext>
            </a:extLst>
          </p:cNvPr>
          <p:cNvGrpSpPr>
            <a:grpSpLocks/>
          </p:cNvGrpSpPr>
          <p:nvPr/>
        </p:nvGrpSpPr>
        <p:grpSpPr bwMode="auto">
          <a:xfrm>
            <a:off x="6223000" y="6513513"/>
            <a:ext cx="395288" cy="133350"/>
            <a:chOff x="847" y="1819"/>
            <a:chExt cx="249" cy="84"/>
          </a:xfrm>
        </p:grpSpPr>
        <p:sp>
          <p:nvSpPr>
            <p:cNvPr id="14613" name="WordArt 1301">
              <a:extLst>
                <a:ext uri="{FF2B5EF4-FFF2-40B4-BE49-F238E27FC236}">
                  <a16:creationId xmlns:a16="http://schemas.microsoft.com/office/drawing/2014/main" id="{EBE9C582-9D7D-4B15-8E20-DB58355D8C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14614" name="WordArt 1302">
              <a:extLst>
                <a:ext uri="{FF2B5EF4-FFF2-40B4-BE49-F238E27FC236}">
                  <a16:creationId xmlns:a16="http://schemas.microsoft.com/office/drawing/2014/main" id="{606E9E16-5069-404A-9C01-6FED5DF1F7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14615" name="Group 1303">
            <a:extLst>
              <a:ext uri="{FF2B5EF4-FFF2-40B4-BE49-F238E27FC236}">
                <a16:creationId xmlns:a16="http://schemas.microsoft.com/office/drawing/2014/main" id="{3BD91984-AA53-4C87-AA55-F288B0BC1229}"/>
              </a:ext>
            </a:extLst>
          </p:cNvPr>
          <p:cNvGrpSpPr>
            <a:grpSpLocks/>
          </p:cNvGrpSpPr>
          <p:nvPr/>
        </p:nvGrpSpPr>
        <p:grpSpPr bwMode="auto">
          <a:xfrm>
            <a:off x="4692650" y="6513513"/>
            <a:ext cx="395288" cy="133350"/>
            <a:chOff x="415" y="1963"/>
            <a:chExt cx="249" cy="84"/>
          </a:xfrm>
        </p:grpSpPr>
        <p:sp>
          <p:nvSpPr>
            <p:cNvPr id="14616" name="WordArt 1304">
              <a:extLst>
                <a:ext uri="{FF2B5EF4-FFF2-40B4-BE49-F238E27FC236}">
                  <a16:creationId xmlns:a16="http://schemas.microsoft.com/office/drawing/2014/main" id="{A568BC33-DC1F-42A6-B687-BDA449B141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  <p:sp>
          <p:nvSpPr>
            <p:cNvPr id="14617" name="WordArt 1305">
              <a:extLst>
                <a:ext uri="{FF2B5EF4-FFF2-40B4-BE49-F238E27FC236}">
                  <a16:creationId xmlns:a16="http://schemas.microsoft.com/office/drawing/2014/main" id="{8D8452E8-0966-4578-8235-7EE776A479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</p:grpSp>
      <p:grpSp>
        <p:nvGrpSpPr>
          <p:cNvPr id="14618" name="Group 1306">
            <a:extLst>
              <a:ext uri="{FF2B5EF4-FFF2-40B4-BE49-F238E27FC236}">
                <a16:creationId xmlns:a16="http://schemas.microsoft.com/office/drawing/2014/main" id="{82CE0D30-9171-420C-9037-2BC9B20E7676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6513513"/>
            <a:ext cx="395288" cy="133350"/>
            <a:chOff x="847" y="1963"/>
            <a:chExt cx="249" cy="84"/>
          </a:xfrm>
        </p:grpSpPr>
        <p:sp>
          <p:nvSpPr>
            <p:cNvPr id="14619" name="WordArt 1307">
              <a:extLst>
                <a:ext uri="{FF2B5EF4-FFF2-40B4-BE49-F238E27FC236}">
                  <a16:creationId xmlns:a16="http://schemas.microsoft.com/office/drawing/2014/main" id="{FA80AC77-1060-44AE-9DA7-87BF8AC611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  <p:sp>
          <p:nvSpPr>
            <p:cNvPr id="14620" name="WordArt 1308">
              <a:extLst>
                <a:ext uri="{FF2B5EF4-FFF2-40B4-BE49-F238E27FC236}">
                  <a16:creationId xmlns:a16="http://schemas.microsoft.com/office/drawing/2014/main" id="{B9717309-3499-4FB8-AF3D-49647E74C5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</p:grpSp>
      <p:grpSp>
        <p:nvGrpSpPr>
          <p:cNvPr id="14621" name="Group 1309">
            <a:extLst>
              <a:ext uri="{FF2B5EF4-FFF2-40B4-BE49-F238E27FC236}">
                <a16:creationId xmlns:a16="http://schemas.microsoft.com/office/drawing/2014/main" id="{32BAB49B-8593-4F1E-BBA6-2778869CAAA5}"/>
              </a:ext>
            </a:extLst>
          </p:cNvPr>
          <p:cNvGrpSpPr>
            <a:grpSpLocks/>
          </p:cNvGrpSpPr>
          <p:nvPr/>
        </p:nvGrpSpPr>
        <p:grpSpPr bwMode="auto">
          <a:xfrm>
            <a:off x="7483475" y="3454400"/>
            <a:ext cx="395288" cy="133350"/>
            <a:chOff x="415" y="2159"/>
            <a:chExt cx="249" cy="84"/>
          </a:xfrm>
        </p:grpSpPr>
        <p:sp>
          <p:nvSpPr>
            <p:cNvPr id="14622" name="WordArt 1310">
              <a:extLst>
                <a:ext uri="{FF2B5EF4-FFF2-40B4-BE49-F238E27FC236}">
                  <a16:creationId xmlns:a16="http://schemas.microsoft.com/office/drawing/2014/main" id="{E880698F-8593-4613-AE1C-0BD677381C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  <p:sp>
          <p:nvSpPr>
            <p:cNvPr id="14623" name="WordArt 1311">
              <a:extLst>
                <a:ext uri="{FF2B5EF4-FFF2-40B4-BE49-F238E27FC236}">
                  <a16:creationId xmlns:a16="http://schemas.microsoft.com/office/drawing/2014/main" id="{6673E164-FCBD-4E76-A3DB-4FABA5BF3C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</p:grpSp>
      <p:grpSp>
        <p:nvGrpSpPr>
          <p:cNvPr id="14624" name="Group 1312">
            <a:extLst>
              <a:ext uri="{FF2B5EF4-FFF2-40B4-BE49-F238E27FC236}">
                <a16:creationId xmlns:a16="http://schemas.microsoft.com/office/drawing/2014/main" id="{D74B2EAE-257F-4F13-A95C-DB5E019661D5}"/>
              </a:ext>
            </a:extLst>
          </p:cNvPr>
          <p:cNvGrpSpPr>
            <a:grpSpLocks/>
          </p:cNvGrpSpPr>
          <p:nvPr/>
        </p:nvGrpSpPr>
        <p:grpSpPr bwMode="auto">
          <a:xfrm>
            <a:off x="7662863" y="4262438"/>
            <a:ext cx="395287" cy="133350"/>
            <a:chOff x="847" y="2159"/>
            <a:chExt cx="249" cy="84"/>
          </a:xfrm>
        </p:grpSpPr>
        <p:sp>
          <p:nvSpPr>
            <p:cNvPr id="14625" name="WordArt 1313">
              <a:extLst>
                <a:ext uri="{FF2B5EF4-FFF2-40B4-BE49-F238E27FC236}">
                  <a16:creationId xmlns:a16="http://schemas.microsoft.com/office/drawing/2014/main" id="{53F7F4A3-F29F-4891-82B2-792C56491B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  <p:sp>
          <p:nvSpPr>
            <p:cNvPr id="14626" name="WordArt 1314">
              <a:extLst>
                <a:ext uri="{FF2B5EF4-FFF2-40B4-BE49-F238E27FC236}">
                  <a16:creationId xmlns:a16="http://schemas.microsoft.com/office/drawing/2014/main" id="{E3F3A967-EB8A-4DFB-9E6C-6517598D2F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</p:grpSp>
      <p:grpSp>
        <p:nvGrpSpPr>
          <p:cNvPr id="14627" name="Group 1315">
            <a:extLst>
              <a:ext uri="{FF2B5EF4-FFF2-40B4-BE49-F238E27FC236}">
                <a16:creationId xmlns:a16="http://schemas.microsoft.com/office/drawing/2014/main" id="{456E2B22-9A4E-4870-8F60-8EDF279C6378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4803775"/>
            <a:ext cx="395288" cy="133350"/>
            <a:chOff x="415" y="2303"/>
            <a:chExt cx="249" cy="84"/>
          </a:xfrm>
        </p:grpSpPr>
        <p:sp>
          <p:nvSpPr>
            <p:cNvPr id="14628" name="WordArt 1316">
              <a:extLst>
                <a:ext uri="{FF2B5EF4-FFF2-40B4-BE49-F238E27FC236}">
                  <a16:creationId xmlns:a16="http://schemas.microsoft.com/office/drawing/2014/main" id="{928A9624-C0E4-42A3-AAA0-F311A44457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  <p:sp>
          <p:nvSpPr>
            <p:cNvPr id="14629" name="WordArt 1317">
              <a:extLst>
                <a:ext uri="{FF2B5EF4-FFF2-40B4-BE49-F238E27FC236}">
                  <a16:creationId xmlns:a16="http://schemas.microsoft.com/office/drawing/2014/main" id="{069CF41B-923C-4AC8-94A8-FFFE7A8561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</p:grpSp>
      <p:grpSp>
        <p:nvGrpSpPr>
          <p:cNvPr id="14630" name="Group 1318">
            <a:extLst>
              <a:ext uri="{FF2B5EF4-FFF2-40B4-BE49-F238E27FC236}">
                <a16:creationId xmlns:a16="http://schemas.microsoft.com/office/drawing/2014/main" id="{6F8E39AC-37A0-4A5E-8B0A-7DB2FCE882B9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2892425"/>
            <a:ext cx="395287" cy="133350"/>
            <a:chOff x="847" y="2303"/>
            <a:chExt cx="249" cy="84"/>
          </a:xfrm>
        </p:grpSpPr>
        <p:sp>
          <p:nvSpPr>
            <p:cNvPr id="14631" name="WordArt 1319">
              <a:extLst>
                <a:ext uri="{FF2B5EF4-FFF2-40B4-BE49-F238E27FC236}">
                  <a16:creationId xmlns:a16="http://schemas.microsoft.com/office/drawing/2014/main" id="{CB31C13C-B1E3-43A7-9A91-6CFC08D406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  <p:sp>
          <p:nvSpPr>
            <p:cNvPr id="14632" name="WordArt 1320">
              <a:extLst>
                <a:ext uri="{FF2B5EF4-FFF2-40B4-BE49-F238E27FC236}">
                  <a16:creationId xmlns:a16="http://schemas.microsoft.com/office/drawing/2014/main" id="{4F4499C9-9144-4722-9C7A-5F5B149CC2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</p:grpSp>
      <p:grpSp>
        <p:nvGrpSpPr>
          <p:cNvPr id="14633" name="Group 1321">
            <a:extLst>
              <a:ext uri="{FF2B5EF4-FFF2-40B4-BE49-F238E27FC236}">
                <a16:creationId xmlns:a16="http://schemas.microsoft.com/office/drawing/2014/main" id="{B0A8115D-593F-4C8B-AAD0-CCE5BEADFC0D}"/>
              </a:ext>
            </a:extLst>
          </p:cNvPr>
          <p:cNvGrpSpPr>
            <a:grpSpLocks/>
          </p:cNvGrpSpPr>
          <p:nvPr/>
        </p:nvGrpSpPr>
        <p:grpSpPr bwMode="auto">
          <a:xfrm>
            <a:off x="3073400" y="3363913"/>
            <a:ext cx="395288" cy="133350"/>
            <a:chOff x="415" y="2500"/>
            <a:chExt cx="249" cy="84"/>
          </a:xfrm>
        </p:grpSpPr>
        <p:sp>
          <p:nvSpPr>
            <p:cNvPr id="14634" name="WordArt 1322">
              <a:extLst>
                <a:ext uri="{FF2B5EF4-FFF2-40B4-BE49-F238E27FC236}">
                  <a16:creationId xmlns:a16="http://schemas.microsoft.com/office/drawing/2014/main" id="{9A9FA370-CC68-4322-B4A0-5B1D57A6B0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  <p:sp>
          <p:nvSpPr>
            <p:cNvPr id="14635" name="WordArt 1323">
              <a:extLst>
                <a:ext uri="{FF2B5EF4-FFF2-40B4-BE49-F238E27FC236}">
                  <a16:creationId xmlns:a16="http://schemas.microsoft.com/office/drawing/2014/main" id="{FBDA97DF-1EBC-487D-9C27-3540636DB9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</p:grpSp>
      <p:grpSp>
        <p:nvGrpSpPr>
          <p:cNvPr id="14636" name="Group 1324">
            <a:extLst>
              <a:ext uri="{FF2B5EF4-FFF2-40B4-BE49-F238E27FC236}">
                <a16:creationId xmlns:a16="http://schemas.microsoft.com/office/drawing/2014/main" id="{D436A2FD-C68D-47BA-948E-06A969D9536E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2913063"/>
            <a:ext cx="395287" cy="133350"/>
            <a:chOff x="847" y="2500"/>
            <a:chExt cx="249" cy="84"/>
          </a:xfrm>
        </p:grpSpPr>
        <p:sp>
          <p:nvSpPr>
            <p:cNvPr id="14637" name="WordArt 1325">
              <a:extLst>
                <a:ext uri="{FF2B5EF4-FFF2-40B4-BE49-F238E27FC236}">
                  <a16:creationId xmlns:a16="http://schemas.microsoft.com/office/drawing/2014/main" id="{3FE1B8D5-F859-4CF7-BFA2-3E2577FA2B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  <p:sp>
          <p:nvSpPr>
            <p:cNvPr id="14638" name="WordArt 1326">
              <a:extLst>
                <a:ext uri="{FF2B5EF4-FFF2-40B4-BE49-F238E27FC236}">
                  <a16:creationId xmlns:a16="http://schemas.microsoft.com/office/drawing/2014/main" id="{147DEEDB-CCCA-4FB1-9CD3-D13A1C182D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</p:grpSp>
      <p:grpSp>
        <p:nvGrpSpPr>
          <p:cNvPr id="14639" name="Group 1327">
            <a:extLst>
              <a:ext uri="{FF2B5EF4-FFF2-40B4-BE49-F238E27FC236}">
                <a16:creationId xmlns:a16="http://schemas.microsoft.com/office/drawing/2014/main" id="{54F3BD12-1A08-4A83-94A2-3EC983E89409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2552700"/>
            <a:ext cx="395287" cy="133350"/>
            <a:chOff x="415" y="2644"/>
            <a:chExt cx="249" cy="84"/>
          </a:xfrm>
        </p:grpSpPr>
        <p:sp>
          <p:nvSpPr>
            <p:cNvPr id="14640" name="WordArt 1328">
              <a:extLst>
                <a:ext uri="{FF2B5EF4-FFF2-40B4-BE49-F238E27FC236}">
                  <a16:creationId xmlns:a16="http://schemas.microsoft.com/office/drawing/2014/main" id="{A5676FF7-50D1-484A-87C5-64BCACB89E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  <p:sp>
          <p:nvSpPr>
            <p:cNvPr id="14641" name="WordArt 1329">
              <a:extLst>
                <a:ext uri="{FF2B5EF4-FFF2-40B4-BE49-F238E27FC236}">
                  <a16:creationId xmlns:a16="http://schemas.microsoft.com/office/drawing/2014/main" id="{D05B2073-F75A-4E27-9FD5-C59347F625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</p:grpSp>
      <p:grpSp>
        <p:nvGrpSpPr>
          <p:cNvPr id="14642" name="Group 1330">
            <a:extLst>
              <a:ext uri="{FF2B5EF4-FFF2-40B4-BE49-F238E27FC236}">
                <a16:creationId xmlns:a16="http://schemas.microsoft.com/office/drawing/2014/main" id="{98546B8D-F850-444D-A764-C80F1EA731B4}"/>
              </a:ext>
            </a:extLst>
          </p:cNvPr>
          <p:cNvGrpSpPr>
            <a:grpSpLocks/>
          </p:cNvGrpSpPr>
          <p:nvPr/>
        </p:nvGrpSpPr>
        <p:grpSpPr bwMode="auto">
          <a:xfrm>
            <a:off x="4603750" y="5073650"/>
            <a:ext cx="395288" cy="133350"/>
            <a:chOff x="847" y="2644"/>
            <a:chExt cx="249" cy="84"/>
          </a:xfrm>
        </p:grpSpPr>
        <p:sp>
          <p:nvSpPr>
            <p:cNvPr id="14643" name="WordArt 1331">
              <a:extLst>
                <a:ext uri="{FF2B5EF4-FFF2-40B4-BE49-F238E27FC236}">
                  <a16:creationId xmlns:a16="http://schemas.microsoft.com/office/drawing/2014/main" id="{6BEA0F0A-44D1-4ECD-8D54-59696F4A39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  <p:sp>
          <p:nvSpPr>
            <p:cNvPr id="14644" name="WordArt 1332">
              <a:extLst>
                <a:ext uri="{FF2B5EF4-FFF2-40B4-BE49-F238E27FC236}">
                  <a16:creationId xmlns:a16="http://schemas.microsoft.com/office/drawing/2014/main" id="{1D3BF14F-87AC-4434-BB62-EBE03CE09E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</p:grpSp>
      <p:grpSp>
        <p:nvGrpSpPr>
          <p:cNvPr id="14645" name="Group 1333">
            <a:extLst>
              <a:ext uri="{FF2B5EF4-FFF2-40B4-BE49-F238E27FC236}">
                <a16:creationId xmlns:a16="http://schemas.microsoft.com/office/drawing/2014/main" id="{FCB93FB7-FF2A-400B-9A25-9B27E0E20784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5343525"/>
            <a:ext cx="395288" cy="133350"/>
            <a:chOff x="415" y="2840"/>
            <a:chExt cx="249" cy="84"/>
          </a:xfrm>
        </p:grpSpPr>
        <p:sp>
          <p:nvSpPr>
            <p:cNvPr id="14646" name="WordArt 1334">
              <a:extLst>
                <a:ext uri="{FF2B5EF4-FFF2-40B4-BE49-F238E27FC236}">
                  <a16:creationId xmlns:a16="http://schemas.microsoft.com/office/drawing/2014/main" id="{D4A86CD7-03B1-4A2D-92F6-72D09A19F2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  <p:sp>
          <p:nvSpPr>
            <p:cNvPr id="14647" name="WordArt 1335">
              <a:extLst>
                <a:ext uri="{FF2B5EF4-FFF2-40B4-BE49-F238E27FC236}">
                  <a16:creationId xmlns:a16="http://schemas.microsoft.com/office/drawing/2014/main" id="{B2C7078D-C87D-4B8C-B238-808079A140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</p:grpSp>
      <p:grpSp>
        <p:nvGrpSpPr>
          <p:cNvPr id="14648" name="Group 1336">
            <a:extLst>
              <a:ext uri="{FF2B5EF4-FFF2-40B4-BE49-F238E27FC236}">
                <a16:creationId xmlns:a16="http://schemas.microsoft.com/office/drawing/2014/main" id="{06FBE2B9-0341-4865-8BC1-3F128836EDD5}"/>
              </a:ext>
            </a:extLst>
          </p:cNvPr>
          <p:cNvGrpSpPr>
            <a:grpSpLocks/>
          </p:cNvGrpSpPr>
          <p:nvPr/>
        </p:nvGrpSpPr>
        <p:grpSpPr bwMode="auto">
          <a:xfrm>
            <a:off x="4243388" y="1023938"/>
            <a:ext cx="395287" cy="133350"/>
            <a:chOff x="844" y="1098"/>
            <a:chExt cx="249" cy="84"/>
          </a:xfrm>
        </p:grpSpPr>
        <p:sp>
          <p:nvSpPr>
            <p:cNvPr id="14649" name="WordArt 1337">
              <a:extLst>
                <a:ext uri="{FF2B5EF4-FFF2-40B4-BE49-F238E27FC236}">
                  <a16:creationId xmlns:a16="http://schemas.microsoft.com/office/drawing/2014/main" id="{9F0ED0CD-F4EA-4C94-8392-48D9DF2DDE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  <p:sp>
          <p:nvSpPr>
            <p:cNvPr id="14650" name="WordArt 1338">
              <a:extLst>
                <a:ext uri="{FF2B5EF4-FFF2-40B4-BE49-F238E27FC236}">
                  <a16:creationId xmlns:a16="http://schemas.microsoft.com/office/drawing/2014/main" id="{24F94B50-CEB0-4FB0-9910-C4CE0BEFCF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19CD803C-D366-49CC-B6C5-1CDDEB0A5348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190500"/>
            <a:ext cx="7694612" cy="12419013"/>
            <a:chOff x="643" y="120"/>
            <a:chExt cx="4847" cy="7823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42A33FC8-14AC-4978-9278-1523143DB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" y="5420"/>
              <a:ext cx="2580" cy="2523"/>
            </a:xfrm>
            <a:custGeom>
              <a:avLst/>
              <a:gdLst>
                <a:gd name="T0" fmla="*/ 1134 w 2579"/>
                <a:gd name="T1" fmla="*/ 567 h 2523"/>
                <a:gd name="T2" fmla="*/ 1219 w 2579"/>
                <a:gd name="T3" fmla="*/ 397 h 2523"/>
                <a:gd name="T4" fmla="*/ 1360 w 2579"/>
                <a:gd name="T5" fmla="*/ 114 h 2523"/>
                <a:gd name="T6" fmla="*/ 1389 w 2579"/>
                <a:gd name="T7" fmla="*/ 28 h 2523"/>
                <a:gd name="T8" fmla="*/ 1531 w 2579"/>
                <a:gd name="T9" fmla="*/ 85 h 2523"/>
                <a:gd name="T10" fmla="*/ 1672 w 2579"/>
                <a:gd name="T11" fmla="*/ 199 h 2523"/>
                <a:gd name="T12" fmla="*/ 2098 w 2579"/>
                <a:gd name="T13" fmla="*/ 142 h 2523"/>
                <a:gd name="T14" fmla="*/ 2466 w 2579"/>
                <a:gd name="T15" fmla="*/ 85 h 2523"/>
                <a:gd name="T16" fmla="*/ 2494 w 2579"/>
                <a:gd name="T17" fmla="*/ 340 h 2523"/>
                <a:gd name="T18" fmla="*/ 2409 w 2579"/>
                <a:gd name="T19" fmla="*/ 737 h 2523"/>
                <a:gd name="T20" fmla="*/ 2409 w 2579"/>
                <a:gd name="T21" fmla="*/ 936 h 2523"/>
                <a:gd name="T22" fmla="*/ 2438 w 2579"/>
                <a:gd name="T23" fmla="*/ 1191 h 2523"/>
                <a:gd name="T24" fmla="*/ 2466 w 2579"/>
                <a:gd name="T25" fmla="*/ 1474 h 2523"/>
                <a:gd name="T26" fmla="*/ 2551 w 2579"/>
                <a:gd name="T27" fmla="*/ 1644 h 2523"/>
                <a:gd name="T28" fmla="*/ 2466 w 2579"/>
                <a:gd name="T29" fmla="*/ 1928 h 2523"/>
                <a:gd name="T30" fmla="*/ 2523 w 2579"/>
                <a:gd name="T31" fmla="*/ 2013 h 2523"/>
                <a:gd name="T32" fmla="*/ 2438 w 2579"/>
                <a:gd name="T33" fmla="*/ 2126 h 2523"/>
                <a:gd name="T34" fmla="*/ 2324 w 2579"/>
                <a:gd name="T35" fmla="*/ 2041 h 2523"/>
                <a:gd name="T36" fmla="*/ 2183 w 2579"/>
                <a:gd name="T37" fmla="*/ 2183 h 2523"/>
                <a:gd name="T38" fmla="*/ 2268 w 2579"/>
                <a:gd name="T39" fmla="*/ 2268 h 2523"/>
                <a:gd name="T40" fmla="*/ 2268 w 2579"/>
                <a:gd name="T41" fmla="*/ 2523 h 2523"/>
                <a:gd name="T42" fmla="*/ 2211 w 2579"/>
                <a:gd name="T43" fmla="*/ 2353 h 2523"/>
                <a:gd name="T44" fmla="*/ 2126 w 2579"/>
                <a:gd name="T45" fmla="*/ 2268 h 2523"/>
                <a:gd name="T46" fmla="*/ 2013 w 2579"/>
                <a:gd name="T47" fmla="*/ 2240 h 2523"/>
                <a:gd name="T48" fmla="*/ 1786 w 2579"/>
                <a:gd name="T49" fmla="*/ 2211 h 2523"/>
                <a:gd name="T50" fmla="*/ 1275 w 2579"/>
                <a:gd name="T51" fmla="*/ 2155 h 2523"/>
                <a:gd name="T52" fmla="*/ 737 w 2579"/>
                <a:gd name="T53" fmla="*/ 2325 h 2523"/>
                <a:gd name="T54" fmla="*/ 510 w 2579"/>
                <a:gd name="T55" fmla="*/ 2211 h 2523"/>
                <a:gd name="T56" fmla="*/ 340 w 2579"/>
                <a:gd name="T57" fmla="*/ 2126 h 2523"/>
                <a:gd name="T58" fmla="*/ 425 w 2579"/>
                <a:gd name="T59" fmla="*/ 1871 h 2523"/>
                <a:gd name="T60" fmla="*/ 453 w 2579"/>
                <a:gd name="T61" fmla="*/ 1701 h 2523"/>
                <a:gd name="T62" fmla="*/ 652 w 2579"/>
                <a:gd name="T63" fmla="*/ 1474 h 2523"/>
                <a:gd name="T64" fmla="*/ 340 w 2579"/>
                <a:gd name="T65" fmla="*/ 1219 h 2523"/>
                <a:gd name="T66" fmla="*/ 340 w 2579"/>
                <a:gd name="T67" fmla="*/ 1021 h 2523"/>
                <a:gd name="T68" fmla="*/ 113 w 2579"/>
                <a:gd name="T69" fmla="*/ 822 h 2523"/>
                <a:gd name="T70" fmla="*/ 170 w 2579"/>
                <a:gd name="T71" fmla="*/ 652 h 2523"/>
                <a:gd name="T72" fmla="*/ 538 w 2579"/>
                <a:gd name="T73" fmla="*/ 794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9" h="2523">
                  <a:moveTo>
                    <a:pt x="822" y="595"/>
                  </a:moveTo>
                  <a:lnTo>
                    <a:pt x="1134" y="567"/>
                  </a:lnTo>
                  <a:lnTo>
                    <a:pt x="1162" y="454"/>
                  </a:lnTo>
                  <a:lnTo>
                    <a:pt x="1219" y="397"/>
                  </a:lnTo>
                  <a:lnTo>
                    <a:pt x="1360" y="170"/>
                  </a:lnTo>
                  <a:lnTo>
                    <a:pt x="1360" y="114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531" y="0"/>
                  </a:lnTo>
                  <a:lnTo>
                    <a:pt x="1531" y="85"/>
                  </a:lnTo>
                  <a:lnTo>
                    <a:pt x="1672" y="142"/>
                  </a:lnTo>
                  <a:lnTo>
                    <a:pt x="1672" y="199"/>
                  </a:lnTo>
                  <a:lnTo>
                    <a:pt x="2013" y="114"/>
                  </a:lnTo>
                  <a:lnTo>
                    <a:pt x="2098" y="142"/>
                  </a:lnTo>
                  <a:lnTo>
                    <a:pt x="2211" y="57"/>
                  </a:lnTo>
                  <a:lnTo>
                    <a:pt x="2466" y="85"/>
                  </a:lnTo>
                  <a:lnTo>
                    <a:pt x="2579" y="255"/>
                  </a:lnTo>
                  <a:lnTo>
                    <a:pt x="2494" y="340"/>
                  </a:lnTo>
                  <a:lnTo>
                    <a:pt x="2494" y="454"/>
                  </a:lnTo>
                  <a:lnTo>
                    <a:pt x="2409" y="737"/>
                  </a:lnTo>
                  <a:lnTo>
                    <a:pt x="2466" y="794"/>
                  </a:lnTo>
                  <a:lnTo>
                    <a:pt x="2409" y="936"/>
                  </a:lnTo>
                  <a:lnTo>
                    <a:pt x="2523" y="1049"/>
                  </a:lnTo>
                  <a:lnTo>
                    <a:pt x="2438" y="1191"/>
                  </a:lnTo>
                  <a:lnTo>
                    <a:pt x="2523" y="1304"/>
                  </a:lnTo>
                  <a:lnTo>
                    <a:pt x="2466" y="1474"/>
                  </a:lnTo>
                  <a:lnTo>
                    <a:pt x="2579" y="1559"/>
                  </a:lnTo>
                  <a:lnTo>
                    <a:pt x="2551" y="1644"/>
                  </a:lnTo>
                  <a:lnTo>
                    <a:pt x="2409" y="1729"/>
                  </a:lnTo>
                  <a:lnTo>
                    <a:pt x="2466" y="1928"/>
                  </a:lnTo>
                  <a:lnTo>
                    <a:pt x="2551" y="1928"/>
                  </a:lnTo>
                  <a:lnTo>
                    <a:pt x="2523" y="2013"/>
                  </a:lnTo>
                  <a:lnTo>
                    <a:pt x="2409" y="1985"/>
                  </a:lnTo>
                  <a:lnTo>
                    <a:pt x="2438" y="2126"/>
                  </a:lnTo>
                  <a:lnTo>
                    <a:pt x="2296" y="2126"/>
                  </a:lnTo>
                  <a:lnTo>
                    <a:pt x="2324" y="2041"/>
                  </a:lnTo>
                  <a:lnTo>
                    <a:pt x="2239" y="2013"/>
                  </a:lnTo>
                  <a:lnTo>
                    <a:pt x="2183" y="2183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353" y="2325"/>
                  </a:lnTo>
                  <a:lnTo>
                    <a:pt x="2268" y="2523"/>
                  </a:lnTo>
                  <a:lnTo>
                    <a:pt x="2211" y="2495"/>
                  </a:lnTo>
                  <a:lnTo>
                    <a:pt x="2211" y="2353"/>
                  </a:lnTo>
                  <a:lnTo>
                    <a:pt x="2098" y="2353"/>
                  </a:lnTo>
                  <a:lnTo>
                    <a:pt x="2126" y="2268"/>
                  </a:lnTo>
                  <a:lnTo>
                    <a:pt x="2098" y="2211"/>
                  </a:lnTo>
                  <a:lnTo>
                    <a:pt x="2013" y="2240"/>
                  </a:lnTo>
                  <a:lnTo>
                    <a:pt x="1814" y="2098"/>
                  </a:lnTo>
                  <a:lnTo>
                    <a:pt x="1786" y="2211"/>
                  </a:lnTo>
                  <a:lnTo>
                    <a:pt x="1360" y="2268"/>
                  </a:lnTo>
                  <a:lnTo>
                    <a:pt x="1275" y="2155"/>
                  </a:lnTo>
                  <a:lnTo>
                    <a:pt x="793" y="2183"/>
                  </a:lnTo>
                  <a:lnTo>
                    <a:pt x="737" y="2325"/>
                  </a:lnTo>
                  <a:lnTo>
                    <a:pt x="482" y="2381"/>
                  </a:lnTo>
                  <a:lnTo>
                    <a:pt x="510" y="2211"/>
                  </a:lnTo>
                  <a:lnTo>
                    <a:pt x="397" y="2183"/>
                  </a:lnTo>
                  <a:lnTo>
                    <a:pt x="340" y="2126"/>
                  </a:lnTo>
                  <a:lnTo>
                    <a:pt x="453" y="2041"/>
                  </a:lnTo>
                  <a:lnTo>
                    <a:pt x="425" y="1871"/>
                  </a:lnTo>
                  <a:lnTo>
                    <a:pt x="482" y="1815"/>
                  </a:lnTo>
                  <a:lnTo>
                    <a:pt x="453" y="1701"/>
                  </a:lnTo>
                  <a:lnTo>
                    <a:pt x="595" y="1729"/>
                  </a:lnTo>
                  <a:lnTo>
                    <a:pt x="652" y="1474"/>
                  </a:lnTo>
                  <a:lnTo>
                    <a:pt x="510" y="1248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340" y="1021"/>
                  </a:lnTo>
                  <a:lnTo>
                    <a:pt x="198" y="794"/>
                  </a:lnTo>
                  <a:lnTo>
                    <a:pt x="113" y="822"/>
                  </a:lnTo>
                  <a:lnTo>
                    <a:pt x="0" y="766"/>
                  </a:lnTo>
                  <a:lnTo>
                    <a:pt x="170" y="652"/>
                  </a:lnTo>
                  <a:lnTo>
                    <a:pt x="340" y="652"/>
                  </a:lnTo>
                  <a:lnTo>
                    <a:pt x="538" y="794"/>
                  </a:lnTo>
                  <a:lnTo>
                    <a:pt x="822" y="5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B5DBC4FF-E65A-403E-9EAC-A982A275A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295"/>
              <a:ext cx="1815" cy="2721"/>
            </a:xfrm>
            <a:custGeom>
              <a:avLst/>
              <a:gdLst>
                <a:gd name="T0" fmla="*/ 426 w 1815"/>
                <a:gd name="T1" fmla="*/ 2693 h 2721"/>
                <a:gd name="T2" fmla="*/ 539 w 1815"/>
                <a:gd name="T3" fmla="*/ 2495 h 2721"/>
                <a:gd name="T4" fmla="*/ 652 w 1815"/>
                <a:gd name="T5" fmla="*/ 2240 h 2721"/>
                <a:gd name="T6" fmla="*/ 681 w 1815"/>
                <a:gd name="T7" fmla="*/ 2154 h 2721"/>
                <a:gd name="T8" fmla="*/ 823 w 1815"/>
                <a:gd name="T9" fmla="*/ 2211 h 2721"/>
                <a:gd name="T10" fmla="*/ 964 w 1815"/>
                <a:gd name="T11" fmla="*/ 2325 h 2721"/>
                <a:gd name="T12" fmla="*/ 1390 w 1815"/>
                <a:gd name="T13" fmla="*/ 2268 h 2721"/>
                <a:gd name="T14" fmla="*/ 1758 w 1815"/>
                <a:gd name="T15" fmla="*/ 2211 h 2721"/>
                <a:gd name="T16" fmla="*/ 1758 w 1815"/>
                <a:gd name="T17" fmla="*/ 2013 h 2721"/>
                <a:gd name="T18" fmla="*/ 1616 w 1815"/>
                <a:gd name="T19" fmla="*/ 1899 h 2721"/>
                <a:gd name="T20" fmla="*/ 1446 w 1815"/>
                <a:gd name="T21" fmla="*/ 1956 h 2721"/>
                <a:gd name="T22" fmla="*/ 1361 w 1815"/>
                <a:gd name="T23" fmla="*/ 1843 h 2721"/>
                <a:gd name="T24" fmla="*/ 1106 w 1815"/>
                <a:gd name="T25" fmla="*/ 1899 h 2721"/>
                <a:gd name="T26" fmla="*/ 681 w 1815"/>
                <a:gd name="T27" fmla="*/ 1786 h 2721"/>
                <a:gd name="T28" fmla="*/ 738 w 1815"/>
                <a:gd name="T29" fmla="*/ 1587 h 2721"/>
                <a:gd name="T30" fmla="*/ 908 w 1815"/>
                <a:gd name="T31" fmla="*/ 1389 h 2721"/>
                <a:gd name="T32" fmla="*/ 1163 w 1815"/>
                <a:gd name="T33" fmla="*/ 1417 h 2721"/>
                <a:gd name="T34" fmla="*/ 1390 w 1815"/>
                <a:gd name="T35" fmla="*/ 1219 h 2721"/>
                <a:gd name="T36" fmla="*/ 1049 w 1815"/>
                <a:gd name="T37" fmla="*/ 1049 h 2721"/>
                <a:gd name="T38" fmla="*/ 908 w 1815"/>
                <a:gd name="T39" fmla="*/ 850 h 2721"/>
                <a:gd name="T40" fmla="*/ 823 w 1815"/>
                <a:gd name="T41" fmla="*/ 652 h 2721"/>
                <a:gd name="T42" fmla="*/ 823 w 1815"/>
                <a:gd name="T43" fmla="*/ 425 h 2721"/>
                <a:gd name="T44" fmla="*/ 766 w 1815"/>
                <a:gd name="T45" fmla="*/ 283 h 2721"/>
                <a:gd name="T46" fmla="*/ 652 w 1815"/>
                <a:gd name="T47" fmla="*/ 142 h 2721"/>
                <a:gd name="T48" fmla="*/ 454 w 1815"/>
                <a:gd name="T49" fmla="*/ 142 h 2721"/>
                <a:gd name="T50" fmla="*/ 312 w 1815"/>
                <a:gd name="T51" fmla="*/ 85 h 2721"/>
                <a:gd name="T52" fmla="*/ 142 w 1815"/>
                <a:gd name="T53" fmla="*/ 85 h 2721"/>
                <a:gd name="T54" fmla="*/ 0 w 1815"/>
                <a:gd name="T55" fmla="*/ 198 h 2721"/>
                <a:gd name="T56" fmla="*/ 57 w 1815"/>
                <a:gd name="T57" fmla="*/ 680 h 2721"/>
                <a:gd name="T58" fmla="*/ 142 w 1815"/>
                <a:gd name="T59" fmla="*/ 1049 h 2721"/>
                <a:gd name="T60" fmla="*/ 312 w 1815"/>
                <a:gd name="T61" fmla="*/ 1106 h 2721"/>
                <a:gd name="T62" fmla="*/ 567 w 1815"/>
                <a:gd name="T63" fmla="*/ 1474 h 2721"/>
                <a:gd name="T64" fmla="*/ 397 w 1815"/>
                <a:gd name="T65" fmla="*/ 1644 h 2721"/>
                <a:gd name="T66" fmla="*/ 341 w 1815"/>
                <a:gd name="T67" fmla="*/ 1786 h 2721"/>
                <a:gd name="T68" fmla="*/ 312 w 1815"/>
                <a:gd name="T69" fmla="*/ 1871 h 2721"/>
                <a:gd name="T70" fmla="*/ 539 w 1815"/>
                <a:gd name="T71" fmla="*/ 2098 h 2721"/>
                <a:gd name="T72" fmla="*/ 341 w 1815"/>
                <a:gd name="T73" fmla="*/ 2438 h 2721"/>
                <a:gd name="T74" fmla="*/ 142 w 1815"/>
                <a:gd name="T75" fmla="*/ 266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26" y="2693"/>
                  </a:lnTo>
                  <a:lnTo>
                    <a:pt x="454" y="2580"/>
                  </a:lnTo>
                  <a:lnTo>
                    <a:pt x="539" y="2495"/>
                  </a:lnTo>
                  <a:lnTo>
                    <a:pt x="652" y="2296"/>
                  </a:lnTo>
                  <a:lnTo>
                    <a:pt x="652" y="2240"/>
                  </a:lnTo>
                  <a:lnTo>
                    <a:pt x="681" y="2211"/>
                  </a:lnTo>
                  <a:lnTo>
                    <a:pt x="681" y="2154"/>
                  </a:lnTo>
                  <a:lnTo>
                    <a:pt x="823" y="2126"/>
                  </a:lnTo>
                  <a:lnTo>
                    <a:pt x="823" y="2211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305" y="2240"/>
                  </a:lnTo>
                  <a:lnTo>
                    <a:pt x="1390" y="2268"/>
                  </a:lnTo>
                  <a:lnTo>
                    <a:pt x="1503" y="2183"/>
                  </a:lnTo>
                  <a:lnTo>
                    <a:pt x="1758" y="2211"/>
                  </a:lnTo>
                  <a:lnTo>
                    <a:pt x="1815" y="2126"/>
                  </a:lnTo>
                  <a:lnTo>
                    <a:pt x="1758" y="2013"/>
                  </a:lnTo>
                  <a:lnTo>
                    <a:pt x="1701" y="1871"/>
                  </a:lnTo>
                  <a:lnTo>
                    <a:pt x="1616" y="1899"/>
                  </a:lnTo>
                  <a:lnTo>
                    <a:pt x="1588" y="1956"/>
                  </a:lnTo>
                  <a:lnTo>
                    <a:pt x="1446" y="1956"/>
                  </a:lnTo>
                  <a:lnTo>
                    <a:pt x="1475" y="1843"/>
                  </a:lnTo>
                  <a:lnTo>
                    <a:pt x="1361" y="1843"/>
                  </a:lnTo>
                  <a:lnTo>
                    <a:pt x="1248" y="1899"/>
                  </a:lnTo>
                  <a:lnTo>
                    <a:pt x="1106" y="1899"/>
                  </a:lnTo>
                  <a:lnTo>
                    <a:pt x="1021" y="1956"/>
                  </a:lnTo>
                  <a:lnTo>
                    <a:pt x="681" y="1786"/>
                  </a:lnTo>
                  <a:lnTo>
                    <a:pt x="681" y="1673"/>
                  </a:lnTo>
                  <a:lnTo>
                    <a:pt x="738" y="1587"/>
                  </a:lnTo>
                  <a:lnTo>
                    <a:pt x="709" y="1474"/>
                  </a:lnTo>
                  <a:lnTo>
                    <a:pt x="908" y="1389"/>
                  </a:lnTo>
                  <a:lnTo>
                    <a:pt x="993" y="1446"/>
                  </a:lnTo>
                  <a:lnTo>
                    <a:pt x="1163" y="1417"/>
                  </a:lnTo>
                  <a:lnTo>
                    <a:pt x="1163" y="1332"/>
                  </a:lnTo>
                  <a:lnTo>
                    <a:pt x="1390" y="1219"/>
                  </a:lnTo>
                  <a:lnTo>
                    <a:pt x="1191" y="1049"/>
                  </a:lnTo>
                  <a:lnTo>
                    <a:pt x="1049" y="1049"/>
                  </a:lnTo>
                  <a:lnTo>
                    <a:pt x="851" y="992"/>
                  </a:lnTo>
                  <a:lnTo>
                    <a:pt x="908" y="850"/>
                  </a:lnTo>
                  <a:lnTo>
                    <a:pt x="908" y="709"/>
                  </a:lnTo>
                  <a:lnTo>
                    <a:pt x="823" y="652"/>
                  </a:lnTo>
                  <a:lnTo>
                    <a:pt x="879" y="482"/>
                  </a:lnTo>
                  <a:lnTo>
                    <a:pt x="823" y="425"/>
                  </a:lnTo>
                  <a:lnTo>
                    <a:pt x="851" y="227"/>
                  </a:lnTo>
                  <a:lnTo>
                    <a:pt x="766" y="283"/>
                  </a:lnTo>
                  <a:lnTo>
                    <a:pt x="738" y="170"/>
                  </a:lnTo>
                  <a:lnTo>
                    <a:pt x="652" y="142"/>
                  </a:lnTo>
                  <a:lnTo>
                    <a:pt x="56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0" y="198"/>
                  </a:lnTo>
                  <a:lnTo>
                    <a:pt x="85" y="454"/>
                  </a:lnTo>
                  <a:lnTo>
                    <a:pt x="57" y="680"/>
                  </a:lnTo>
                  <a:lnTo>
                    <a:pt x="142" y="709"/>
                  </a:lnTo>
                  <a:lnTo>
                    <a:pt x="142" y="1049"/>
                  </a:lnTo>
                  <a:lnTo>
                    <a:pt x="256" y="1162"/>
                  </a:lnTo>
                  <a:lnTo>
                    <a:pt x="312" y="1106"/>
                  </a:lnTo>
                  <a:lnTo>
                    <a:pt x="454" y="1219"/>
                  </a:lnTo>
                  <a:lnTo>
                    <a:pt x="567" y="1474"/>
                  </a:lnTo>
                  <a:lnTo>
                    <a:pt x="539" y="1559"/>
                  </a:lnTo>
                  <a:lnTo>
                    <a:pt x="397" y="1644"/>
                  </a:lnTo>
                  <a:lnTo>
                    <a:pt x="454" y="1701"/>
                  </a:lnTo>
                  <a:lnTo>
                    <a:pt x="341" y="1786"/>
                  </a:lnTo>
                  <a:lnTo>
                    <a:pt x="397" y="1843"/>
                  </a:lnTo>
                  <a:lnTo>
                    <a:pt x="312" y="1871"/>
                  </a:lnTo>
                  <a:lnTo>
                    <a:pt x="397" y="2013"/>
                  </a:lnTo>
                  <a:lnTo>
                    <a:pt x="539" y="2098"/>
                  </a:lnTo>
                  <a:lnTo>
                    <a:pt x="567" y="2268"/>
                  </a:lnTo>
                  <a:lnTo>
                    <a:pt x="341" y="2438"/>
                  </a:lnTo>
                  <a:lnTo>
                    <a:pt x="312" y="2580"/>
                  </a:lnTo>
                  <a:lnTo>
                    <a:pt x="142" y="2665"/>
                  </a:lnTo>
                  <a:lnTo>
                    <a:pt x="114" y="27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EC2D195B-977A-4AAB-8A8C-4816A3981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826"/>
              <a:ext cx="1360" cy="1389"/>
            </a:xfrm>
            <a:custGeom>
              <a:avLst/>
              <a:gdLst>
                <a:gd name="T0" fmla="*/ 85 w 1360"/>
                <a:gd name="T1" fmla="*/ 1361 h 1389"/>
                <a:gd name="T2" fmla="*/ 255 w 1360"/>
                <a:gd name="T3" fmla="*/ 1247 h 1389"/>
                <a:gd name="T4" fmla="*/ 425 w 1360"/>
                <a:gd name="T5" fmla="*/ 1247 h 1389"/>
                <a:gd name="T6" fmla="*/ 623 w 1360"/>
                <a:gd name="T7" fmla="*/ 1389 h 1389"/>
                <a:gd name="T8" fmla="*/ 907 w 1360"/>
                <a:gd name="T9" fmla="*/ 1190 h 1389"/>
                <a:gd name="T10" fmla="*/ 935 w 1360"/>
                <a:gd name="T11" fmla="*/ 1134 h 1389"/>
                <a:gd name="T12" fmla="*/ 1105 w 1360"/>
                <a:gd name="T13" fmla="*/ 1049 h 1389"/>
                <a:gd name="T14" fmla="*/ 1134 w 1360"/>
                <a:gd name="T15" fmla="*/ 907 h 1389"/>
                <a:gd name="T16" fmla="*/ 1360 w 1360"/>
                <a:gd name="T17" fmla="*/ 737 h 1389"/>
                <a:gd name="T18" fmla="*/ 1332 w 1360"/>
                <a:gd name="T19" fmla="*/ 567 h 1389"/>
                <a:gd name="T20" fmla="*/ 1190 w 1360"/>
                <a:gd name="T21" fmla="*/ 482 h 1389"/>
                <a:gd name="T22" fmla="*/ 1105 w 1360"/>
                <a:gd name="T23" fmla="*/ 340 h 1389"/>
                <a:gd name="T24" fmla="*/ 1190 w 1360"/>
                <a:gd name="T25" fmla="*/ 312 h 1389"/>
                <a:gd name="T26" fmla="*/ 1134 w 1360"/>
                <a:gd name="T27" fmla="*/ 255 h 1389"/>
                <a:gd name="T28" fmla="*/ 1247 w 1360"/>
                <a:gd name="T29" fmla="*/ 170 h 1389"/>
                <a:gd name="T30" fmla="*/ 1190 w 1360"/>
                <a:gd name="T31" fmla="*/ 113 h 1389"/>
                <a:gd name="T32" fmla="*/ 907 w 1360"/>
                <a:gd name="T33" fmla="*/ 0 h 1389"/>
                <a:gd name="T34" fmla="*/ 878 w 1360"/>
                <a:gd name="T35" fmla="*/ 85 h 1389"/>
                <a:gd name="T36" fmla="*/ 793 w 1360"/>
                <a:gd name="T37" fmla="*/ 56 h 1389"/>
                <a:gd name="T38" fmla="*/ 652 w 1360"/>
                <a:gd name="T39" fmla="*/ 255 h 1389"/>
                <a:gd name="T40" fmla="*/ 737 w 1360"/>
                <a:gd name="T41" fmla="*/ 312 h 1389"/>
                <a:gd name="T42" fmla="*/ 623 w 1360"/>
                <a:gd name="T43" fmla="*/ 425 h 1389"/>
                <a:gd name="T44" fmla="*/ 595 w 1360"/>
                <a:gd name="T45" fmla="*/ 567 h 1389"/>
                <a:gd name="T46" fmla="*/ 311 w 1360"/>
                <a:gd name="T47" fmla="*/ 680 h 1389"/>
                <a:gd name="T48" fmla="*/ 255 w 1360"/>
                <a:gd name="T49" fmla="*/ 907 h 1389"/>
                <a:gd name="T50" fmla="*/ 85 w 1360"/>
                <a:gd name="T51" fmla="*/ 1049 h 1389"/>
                <a:gd name="T52" fmla="*/ 85 w 1360"/>
                <a:gd name="T53" fmla="*/ 1190 h 1389"/>
                <a:gd name="T54" fmla="*/ 0 w 1360"/>
                <a:gd name="T55" fmla="*/ 1304 h 1389"/>
                <a:gd name="T56" fmla="*/ 85 w 1360"/>
                <a:gd name="T57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389">
                  <a:moveTo>
                    <a:pt x="85" y="1361"/>
                  </a:moveTo>
                  <a:lnTo>
                    <a:pt x="255" y="1247"/>
                  </a:lnTo>
                  <a:lnTo>
                    <a:pt x="425" y="1247"/>
                  </a:lnTo>
                  <a:lnTo>
                    <a:pt x="623" y="1389"/>
                  </a:lnTo>
                  <a:lnTo>
                    <a:pt x="907" y="1190"/>
                  </a:lnTo>
                  <a:lnTo>
                    <a:pt x="935" y="1134"/>
                  </a:lnTo>
                  <a:lnTo>
                    <a:pt x="1105" y="1049"/>
                  </a:lnTo>
                  <a:lnTo>
                    <a:pt x="1134" y="907"/>
                  </a:lnTo>
                  <a:lnTo>
                    <a:pt x="1360" y="737"/>
                  </a:lnTo>
                  <a:lnTo>
                    <a:pt x="1332" y="567"/>
                  </a:lnTo>
                  <a:lnTo>
                    <a:pt x="1190" y="482"/>
                  </a:lnTo>
                  <a:lnTo>
                    <a:pt x="1105" y="340"/>
                  </a:lnTo>
                  <a:lnTo>
                    <a:pt x="1190" y="312"/>
                  </a:lnTo>
                  <a:lnTo>
                    <a:pt x="1134" y="255"/>
                  </a:lnTo>
                  <a:lnTo>
                    <a:pt x="1247" y="170"/>
                  </a:lnTo>
                  <a:lnTo>
                    <a:pt x="1190" y="113"/>
                  </a:lnTo>
                  <a:lnTo>
                    <a:pt x="907" y="0"/>
                  </a:lnTo>
                  <a:lnTo>
                    <a:pt x="878" y="85"/>
                  </a:lnTo>
                  <a:lnTo>
                    <a:pt x="793" y="56"/>
                  </a:lnTo>
                  <a:lnTo>
                    <a:pt x="652" y="255"/>
                  </a:lnTo>
                  <a:lnTo>
                    <a:pt x="737" y="312"/>
                  </a:lnTo>
                  <a:lnTo>
                    <a:pt x="623" y="425"/>
                  </a:lnTo>
                  <a:lnTo>
                    <a:pt x="595" y="567"/>
                  </a:lnTo>
                  <a:lnTo>
                    <a:pt x="311" y="680"/>
                  </a:lnTo>
                  <a:lnTo>
                    <a:pt x="255" y="907"/>
                  </a:lnTo>
                  <a:lnTo>
                    <a:pt x="85" y="1049"/>
                  </a:lnTo>
                  <a:lnTo>
                    <a:pt x="85" y="1190"/>
                  </a:lnTo>
                  <a:lnTo>
                    <a:pt x="0" y="1304"/>
                  </a:lnTo>
                  <a:lnTo>
                    <a:pt x="85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8077337E-8F60-4D6C-9ED7-ECCEB5E68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344"/>
              <a:ext cx="1587" cy="964"/>
            </a:xfrm>
            <a:custGeom>
              <a:avLst/>
              <a:gdLst>
                <a:gd name="T0" fmla="*/ 709 w 1587"/>
                <a:gd name="T1" fmla="*/ 170 h 964"/>
                <a:gd name="T2" fmla="*/ 482 w 1587"/>
                <a:gd name="T3" fmla="*/ 283 h 964"/>
                <a:gd name="T4" fmla="*/ 482 w 1587"/>
                <a:gd name="T5" fmla="*/ 368 h 964"/>
                <a:gd name="T6" fmla="*/ 312 w 1587"/>
                <a:gd name="T7" fmla="*/ 397 h 964"/>
                <a:gd name="T8" fmla="*/ 227 w 1587"/>
                <a:gd name="T9" fmla="*/ 340 h 964"/>
                <a:gd name="T10" fmla="*/ 28 w 1587"/>
                <a:gd name="T11" fmla="*/ 425 h 964"/>
                <a:gd name="T12" fmla="*/ 57 w 1587"/>
                <a:gd name="T13" fmla="*/ 538 h 964"/>
                <a:gd name="T14" fmla="*/ 0 w 1587"/>
                <a:gd name="T15" fmla="*/ 624 h 964"/>
                <a:gd name="T16" fmla="*/ 0 w 1587"/>
                <a:gd name="T17" fmla="*/ 737 h 964"/>
                <a:gd name="T18" fmla="*/ 340 w 1587"/>
                <a:gd name="T19" fmla="*/ 907 h 964"/>
                <a:gd name="T20" fmla="*/ 425 w 1587"/>
                <a:gd name="T21" fmla="*/ 850 h 964"/>
                <a:gd name="T22" fmla="*/ 567 w 1587"/>
                <a:gd name="T23" fmla="*/ 850 h 964"/>
                <a:gd name="T24" fmla="*/ 680 w 1587"/>
                <a:gd name="T25" fmla="*/ 794 h 964"/>
                <a:gd name="T26" fmla="*/ 794 w 1587"/>
                <a:gd name="T27" fmla="*/ 794 h 964"/>
                <a:gd name="T28" fmla="*/ 765 w 1587"/>
                <a:gd name="T29" fmla="*/ 907 h 964"/>
                <a:gd name="T30" fmla="*/ 907 w 1587"/>
                <a:gd name="T31" fmla="*/ 907 h 964"/>
                <a:gd name="T32" fmla="*/ 935 w 1587"/>
                <a:gd name="T33" fmla="*/ 850 h 964"/>
                <a:gd name="T34" fmla="*/ 1020 w 1587"/>
                <a:gd name="T35" fmla="*/ 822 h 964"/>
                <a:gd name="T36" fmla="*/ 1077 w 1587"/>
                <a:gd name="T37" fmla="*/ 964 h 964"/>
                <a:gd name="T38" fmla="*/ 1134 w 1587"/>
                <a:gd name="T39" fmla="*/ 879 h 964"/>
                <a:gd name="T40" fmla="*/ 1361 w 1587"/>
                <a:gd name="T41" fmla="*/ 850 h 964"/>
                <a:gd name="T42" fmla="*/ 1389 w 1587"/>
                <a:gd name="T43" fmla="*/ 624 h 964"/>
                <a:gd name="T44" fmla="*/ 1474 w 1587"/>
                <a:gd name="T45" fmla="*/ 453 h 964"/>
                <a:gd name="T46" fmla="*/ 1559 w 1587"/>
                <a:gd name="T47" fmla="*/ 453 h 964"/>
                <a:gd name="T48" fmla="*/ 1531 w 1587"/>
                <a:gd name="T49" fmla="*/ 368 h 964"/>
                <a:gd name="T50" fmla="*/ 1587 w 1587"/>
                <a:gd name="T51" fmla="*/ 227 h 964"/>
                <a:gd name="T52" fmla="*/ 1531 w 1587"/>
                <a:gd name="T53" fmla="*/ 170 h 964"/>
                <a:gd name="T54" fmla="*/ 1531 w 1587"/>
                <a:gd name="T55" fmla="*/ 85 h 964"/>
                <a:gd name="T56" fmla="*/ 1162 w 1587"/>
                <a:gd name="T57" fmla="*/ 0 h 964"/>
                <a:gd name="T58" fmla="*/ 879 w 1587"/>
                <a:gd name="T59" fmla="*/ 113 h 964"/>
                <a:gd name="T60" fmla="*/ 794 w 1587"/>
                <a:gd name="T61" fmla="*/ 85 h 964"/>
                <a:gd name="T62" fmla="*/ 709 w 1587"/>
                <a:gd name="T63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964">
                  <a:moveTo>
                    <a:pt x="709" y="170"/>
                  </a:moveTo>
                  <a:lnTo>
                    <a:pt x="482" y="283"/>
                  </a:lnTo>
                  <a:lnTo>
                    <a:pt x="482" y="368"/>
                  </a:lnTo>
                  <a:lnTo>
                    <a:pt x="312" y="397"/>
                  </a:lnTo>
                  <a:lnTo>
                    <a:pt x="227" y="340"/>
                  </a:lnTo>
                  <a:lnTo>
                    <a:pt x="28" y="425"/>
                  </a:lnTo>
                  <a:lnTo>
                    <a:pt x="57" y="538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567" y="850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65" y="907"/>
                  </a:lnTo>
                  <a:lnTo>
                    <a:pt x="907" y="907"/>
                  </a:lnTo>
                  <a:lnTo>
                    <a:pt x="935" y="850"/>
                  </a:lnTo>
                  <a:lnTo>
                    <a:pt x="1020" y="822"/>
                  </a:lnTo>
                  <a:lnTo>
                    <a:pt x="1077" y="964"/>
                  </a:lnTo>
                  <a:lnTo>
                    <a:pt x="1134" y="879"/>
                  </a:lnTo>
                  <a:lnTo>
                    <a:pt x="1361" y="850"/>
                  </a:lnTo>
                  <a:lnTo>
                    <a:pt x="1389" y="624"/>
                  </a:lnTo>
                  <a:lnTo>
                    <a:pt x="1474" y="453"/>
                  </a:lnTo>
                  <a:lnTo>
                    <a:pt x="1559" y="453"/>
                  </a:lnTo>
                  <a:lnTo>
                    <a:pt x="1531" y="368"/>
                  </a:lnTo>
                  <a:lnTo>
                    <a:pt x="1587" y="227"/>
                  </a:lnTo>
                  <a:lnTo>
                    <a:pt x="1531" y="170"/>
                  </a:lnTo>
                  <a:lnTo>
                    <a:pt x="1531" y="85"/>
                  </a:lnTo>
                  <a:lnTo>
                    <a:pt x="1162" y="0"/>
                  </a:lnTo>
                  <a:lnTo>
                    <a:pt x="879" y="113"/>
                  </a:lnTo>
                  <a:lnTo>
                    <a:pt x="794" y="85"/>
                  </a:lnTo>
                  <a:lnTo>
                    <a:pt x="709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A78D2394-E1AF-4554-8435-1FE1A2676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3522"/>
              <a:ext cx="1673" cy="1559"/>
            </a:xfrm>
            <a:custGeom>
              <a:avLst/>
              <a:gdLst>
                <a:gd name="T0" fmla="*/ 170 w 1673"/>
                <a:gd name="T1" fmla="*/ 822 h 1559"/>
                <a:gd name="T2" fmla="*/ 539 w 1673"/>
                <a:gd name="T3" fmla="*/ 907 h 1559"/>
                <a:gd name="T4" fmla="*/ 539 w 1673"/>
                <a:gd name="T5" fmla="*/ 992 h 1559"/>
                <a:gd name="T6" fmla="*/ 595 w 1673"/>
                <a:gd name="T7" fmla="*/ 1049 h 1559"/>
                <a:gd name="T8" fmla="*/ 539 w 1673"/>
                <a:gd name="T9" fmla="*/ 1190 h 1559"/>
                <a:gd name="T10" fmla="*/ 567 w 1673"/>
                <a:gd name="T11" fmla="*/ 1275 h 1559"/>
                <a:gd name="T12" fmla="*/ 737 w 1673"/>
                <a:gd name="T13" fmla="*/ 1304 h 1559"/>
                <a:gd name="T14" fmla="*/ 936 w 1673"/>
                <a:gd name="T15" fmla="*/ 1190 h 1559"/>
                <a:gd name="T16" fmla="*/ 964 w 1673"/>
                <a:gd name="T17" fmla="*/ 1360 h 1559"/>
                <a:gd name="T18" fmla="*/ 1049 w 1673"/>
                <a:gd name="T19" fmla="*/ 1474 h 1559"/>
                <a:gd name="T20" fmla="*/ 1191 w 1673"/>
                <a:gd name="T21" fmla="*/ 1474 h 1559"/>
                <a:gd name="T22" fmla="*/ 1247 w 1673"/>
                <a:gd name="T23" fmla="*/ 1531 h 1559"/>
                <a:gd name="T24" fmla="*/ 1446 w 1673"/>
                <a:gd name="T25" fmla="*/ 1559 h 1559"/>
                <a:gd name="T26" fmla="*/ 1474 w 1673"/>
                <a:gd name="T27" fmla="*/ 1502 h 1559"/>
                <a:gd name="T28" fmla="*/ 1616 w 1673"/>
                <a:gd name="T29" fmla="*/ 1417 h 1559"/>
                <a:gd name="T30" fmla="*/ 1616 w 1673"/>
                <a:gd name="T31" fmla="*/ 1332 h 1559"/>
                <a:gd name="T32" fmla="*/ 1531 w 1673"/>
                <a:gd name="T33" fmla="*/ 1304 h 1559"/>
                <a:gd name="T34" fmla="*/ 1673 w 1673"/>
                <a:gd name="T35" fmla="*/ 1162 h 1559"/>
                <a:gd name="T36" fmla="*/ 1673 w 1673"/>
                <a:gd name="T37" fmla="*/ 1077 h 1559"/>
                <a:gd name="T38" fmla="*/ 1616 w 1673"/>
                <a:gd name="T39" fmla="*/ 1020 h 1559"/>
                <a:gd name="T40" fmla="*/ 1559 w 1673"/>
                <a:gd name="T41" fmla="*/ 850 h 1559"/>
                <a:gd name="T42" fmla="*/ 1474 w 1673"/>
                <a:gd name="T43" fmla="*/ 822 h 1559"/>
                <a:gd name="T44" fmla="*/ 1446 w 1673"/>
                <a:gd name="T45" fmla="*/ 652 h 1559"/>
                <a:gd name="T46" fmla="*/ 1531 w 1673"/>
                <a:gd name="T47" fmla="*/ 623 h 1559"/>
                <a:gd name="T48" fmla="*/ 1673 w 1673"/>
                <a:gd name="T49" fmla="*/ 510 h 1559"/>
                <a:gd name="T50" fmla="*/ 1503 w 1673"/>
                <a:gd name="T51" fmla="*/ 397 h 1559"/>
                <a:gd name="T52" fmla="*/ 1418 w 1673"/>
                <a:gd name="T53" fmla="*/ 113 h 1559"/>
                <a:gd name="T54" fmla="*/ 1247 w 1673"/>
                <a:gd name="T55" fmla="*/ 113 h 1559"/>
                <a:gd name="T56" fmla="*/ 1219 w 1673"/>
                <a:gd name="T57" fmla="*/ 283 h 1559"/>
                <a:gd name="T58" fmla="*/ 1106 w 1673"/>
                <a:gd name="T59" fmla="*/ 312 h 1559"/>
                <a:gd name="T60" fmla="*/ 851 w 1673"/>
                <a:gd name="T61" fmla="*/ 198 h 1559"/>
                <a:gd name="T62" fmla="*/ 765 w 1673"/>
                <a:gd name="T63" fmla="*/ 255 h 1559"/>
                <a:gd name="T64" fmla="*/ 652 w 1673"/>
                <a:gd name="T65" fmla="*/ 227 h 1559"/>
                <a:gd name="T66" fmla="*/ 680 w 1673"/>
                <a:gd name="T67" fmla="*/ 141 h 1559"/>
                <a:gd name="T68" fmla="*/ 567 w 1673"/>
                <a:gd name="T69" fmla="*/ 0 h 1559"/>
                <a:gd name="T70" fmla="*/ 454 w 1673"/>
                <a:gd name="T71" fmla="*/ 56 h 1559"/>
                <a:gd name="T72" fmla="*/ 312 w 1673"/>
                <a:gd name="T73" fmla="*/ 28 h 1559"/>
                <a:gd name="T74" fmla="*/ 312 w 1673"/>
                <a:gd name="T75" fmla="*/ 85 h 1559"/>
                <a:gd name="T76" fmla="*/ 227 w 1673"/>
                <a:gd name="T77" fmla="*/ 56 h 1559"/>
                <a:gd name="T78" fmla="*/ 227 w 1673"/>
                <a:gd name="T79" fmla="*/ 113 h 1559"/>
                <a:gd name="T80" fmla="*/ 142 w 1673"/>
                <a:gd name="T81" fmla="*/ 141 h 1559"/>
                <a:gd name="T82" fmla="*/ 113 w 1673"/>
                <a:gd name="T83" fmla="*/ 227 h 1559"/>
                <a:gd name="T84" fmla="*/ 0 w 1673"/>
                <a:gd name="T85" fmla="*/ 340 h 1559"/>
                <a:gd name="T86" fmla="*/ 142 w 1673"/>
                <a:gd name="T87" fmla="*/ 482 h 1559"/>
                <a:gd name="T88" fmla="*/ 170 w 1673"/>
                <a:gd name="T89" fmla="*/ 82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3" h="1559">
                  <a:moveTo>
                    <a:pt x="170" y="822"/>
                  </a:moveTo>
                  <a:lnTo>
                    <a:pt x="539" y="907"/>
                  </a:lnTo>
                  <a:lnTo>
                    <a:pt x="539" y="992"/>
                  </a:lnTo>
                  <a:lnTo>
                    <a:pt x="595" y="1049"/>
                  </a:lnTo>
                  <a:lnTo>
                    <a:pt x="539" y="1190"/>
                  </a:lnTo>
                  <a:lnTo>
                    <a:pt x="567" y="1275"/>
                  </a:lnTo>
                  <a:lnTo>
                    <a:pt x="737" y="1304"/>
                  </a:lnTo>
                  <a:lnTo>
                    <a:pt x="936" y="1190"/>
                  </a:lnTo>
                  <a:lnTo>
                    <a:pt x="964" y="1360"/>
                  </a:lnTo>
                  <a:lnTo>
                    <a:pt x="1049" y="1474"/>
                  </a:lnTo>
                  <a:lnTo>
                    <a:pt x="1191" y="1474"/>
                  </a:lnTo>
                  <a:lnTo>
                    <a:pt x="1247" y="1531"/>
                  </a:lnTo>
                  <a:lnTo>
                    <a:pt x="1446" y="1559"/>
                  </a:lnTo>
                  <a:lnTo>
                    <a:pt x="1474" y="1502"/>
                  </a:lnTo>
                  <a:lnTo>
                    <a:pt x="1616" y="1417"/>
                  </a:lnTo>
                  <a:lnTo>
                    <a:pt x="1616" y="1332"/>
                  </a:lnTo>
                  <a:lnTo>
                    <a:pt x="1531" y="1304"/>
                  </a:lnTo>
                  <a:lnTo>
                    <a:pt x="1673" y="1162"/>
                  </a:lnTo>
                  <a:lnTo>
                    <a:pt x="1673" y="1077"/>
                  </a:lnTo>
                  <a:lnTo>
                    <a:pt x="1616" y="1020"/>
                  </a:lnTo>
                  <a:lnTo>
                    <a:pt x="1559" y="850"/>
                  </a:lnTo>
                  <a:lnTo>
                    <a:pt x="1474" y="822"/>
                  </a:lnTo>
                  <a:lnTo>
                    <a:pt x="1446" y="652"/>
                  </a:lnTo>
                  <a:lnTo>
                    <a:pt x="1531" y="623"/>
                  </a:lnTo>
                  <a:lnTo>
                    <a:pt x="1673" y="510"/>
                  </a:lnTo>
                  <a:lnTo>
                    <a:pt x="1503" y="397"/>
                  </a:lnTo>
                  <a:lnTo>
                    <a:pt x="1418" y="113"/>
                  </a:lnTo>
                  <a:lnTo>
                    <a:pt x="1247" y="113"/>
                  </a:lnTo>
                  <a:lnTo>
                    <a:pt x="1219" y="283"/>
                  </a:lnTo>
                  <a:lnTo>
                    <a:pt x="1106" y="312"/>
                  </a:lnTo>
                  <a:lnTo>
                    <a:pt x="851" y="198"/>
                  </a:lnTo>
                  <a:lnTo>
                    <a:pt x="765" y="255"/>
                  </a:lnTo>
                  <a:lnTo>
                    <a:pt x="652" y="227"/>
                  </a:lnTo>
                  <a:lnTo>
                    <a:pt x="680" y="141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42" y="141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142" y="482"/>
                  </a:lnTo>
                  <a:lnTo>
                    <a:pt x="170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FA2482DF-5AC9-4B93-BA15-7A77701E3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310"/>
              <a:ext cx="1559" cy="1815"/>
            </a:xfrm>
            <a:custGeom>
              <a:avLst/>
              <a:gdLst>
                <a:gd name="T0" fmla="*/ 1559 w 1559"/>
                <a:gd name="T1" fmla="*/ 709 h 1815"/>
                <a:gd name="T2" fmla="*/ 1474 w 1559"/>
                <a:gd name="T3" fmla="*/ 851 h 1815"/>
                <a:gd name="T4" fmla="*/ 1531 w 1559"/>
                <a:gd name="T5" fmla="*/ 851 h 1815"/>
                <a:gd name="T6" fmla="*/ 1531 w 1559"/>
                <a:gd name="T7" fmla="*/ 936 h 1815"/>
                <a:gd name="T8" fmla="*/ 1389 w 1559"/>
                <a:gd name="T9" fmla="*/ 993 h 1815"/>
                <a:gd name="T10" fmla="*/ 1474 w 1559"/>
                <a:gd name="T11" fmla="*/ 1049 h 1815"/>
                <a:gd name="T12" fmla="*/ 1389 w 1559"/>
                <a:gd name="T13" fmla="*/ 1106 h 1815"/>
                <a:gd name="T14" fmla="*/ 1360 w 1559"/>
                <a:gd name="T15" fmla="*/ 1248 h 1815"/>
                <a:gd name="T16" fmla="*/ 1275 w 1559"/>
                <a:gd name="T17" fmla="*/ 1276 h 1815"/>
                <a:gd name="T18" fmla="*/ 1304 w 1559"/>
                <a:gd name="T19" fmla="*/ 1390 h 1815"/>
                <a:gd name="T20" fmla="*/ 1049 w 1559"/>
                <a:gd name="T21" fmla="*/ 1361 h 1815"/>
                <a:gd name="T22" fmla="*/ 1162 w 1559"/>
                <a:gd name="T23" fmla="*/ 1446 h 1815"/>
                <a:gd name="T24" fmla="*/ 1020 w 1559"/>
                <a:gd name="T25" fmla="*/ 1560 h 1815"/>
                <a:gd name="T26" fmla="*/ 907 w 1559"/>
                <a:gd name="T27" fmla="*/ 1588 h 1815"/>
                <a:gd name="T28" fmla="*/ 850 w 1559"/>
                <a:gd name="T29" fmla="*/ 1701 h 1815"/>
                <a:gd name="T30" fmla="*/ 623 w 1559"/>
                <a:gd name="T31" fmla="*/ 1730 h 1815"/>
                <a:gd name="T32" fmla="*/ 482 w 1559"/>
                <a:gd name="T33" fmla="*/ 1786 h 1815"/>
                <a:gd name="T34" fmla="*/ 453 w 1559"/>
                <a:gd name="T35" fmla="*/ 1758 h 1815"/>
                <a:gd name="T36" fmla="*/ 425 w 1559"/>
                <a:gd name="T37" fmla="*/ 1815 h 1815"/>
                <a:gd name="T38" fmla="*/ 312 w 1559"/>
                <a:gd name="T39" fmla="*/ 1815 h 1815"/>
                <a:gd name="T40" fmla="*/ 255 w 1559"/>
                <a:gd name="T41" fmla="*/ 1701 h 1815"/>
                <a:gd name="T42" fmla="*/ 141 w 1559"/>
                <a:gd name="T43" fmla="*/ 1645 h 1815"/>
                <a:gd name="T44" fmla="*/ 56 w 1559"/>
                <a:gd name="T45" fmla="*/ 1645 h 1815"/>
                <a:gd name="T46" fmla="*/ 0 w 1559"/>
                <a:gd name="T47" fmla="*/ 1588 h 1815"/>
                <a:gd name="T48" fmla="*/ 56 w 1559"/>
                <a:gd name="T49" fmla="*/ 1503 h 1815"/>
                <a:gd name="T50" fmla="*/ 28 w 1559"/>
                <a:gd name="T51" fmla="*/ 1390 h 1815"/>
                <a:gd name="T52" fmla="*/ 170 w 1559"/>
                <a:gd name="T53" fmla="*/ 1191 h 1815"/>
                <a:gd name="T54" fmla="*/ 170 w 1559"/>
                <a:gd name="T55" fmla="*/ 1049 h 1815"/>
                <a:gd name="T56" fmla="*/ 340 w 1559"/>
                <a:gd name="T57" fmla="*/ 964 h 1815"/>
                <a:gd name="T58" fmla="*/ 425 w 1559"/>
                <a:gd name="T59" fmla="*/ 851 h 1815"/>
                <a:gd name="T60" fmla="*/ 397 w 1559"/>
                <a:gd name="T61" fmla="*/ 738 h 1815"/>
                <a:gd name="T62" fmla="*/ 453 w 1559"/>
                <a:gd name="T63" fmla="*/ 681 h 1815"/>
                <a:gd name="T64" fmla="*/ 623 w 1559"/>
                <a:gd name="T65" fmla="*/ 681 h 1815"/>
                <a:gd name="T66" fmla="*/ 652 w 1559"/>
                <a:gd name="T67" fmla="*/ 539 h 1815"/>
                <a:gd name="T68" fmla="*/ 595 w 1559"/>
                <a:gd name="T69" fmla="*/ 454 h 1815"/>
                <a:gd name="T70" fmla="*/ 680 w 1559"/>
                <a:gd name="T71" fmla="*/ 284 h 1815"/>
                <a:gd name="T72" fmla="*/ 879 w 1559"/>
                <a:gd name="T73" fmla="*/ 142 h 1815"/>
                <a:gd name="T74" fmla="*/ 964 w 1559"/>
                <a:gd name="T75" fmla="*/ 0 h 1815"/>
                <a:gd name="T76" fmla="*/ 1105 w 1559"/>
                <a:gd name="T77" fmla="*/ 142 h 1815"/>
                <a:gd name="T78" fmla="*/ 1247 w 1559"/>
                <a:gd name="T79" fmla="*/ 171 h 1815"/>
                <a:gd name="T80" fmla="*/ 1134 w 1559"/>
                <a:gd name="T81" fmla="*/ 312 h 1815"/>
                <a:gd name="T82" fmla="*/ 1190 w 1559"/>
                <a:gd name="T83" fmla="*/ 397 h 1815"/>
                <a:gd name="T84" fmla="*/ 1134 w 1559"/>
                <a:gd name="T85" fmla="*/ 482 h 1815"/>
                <a:gd name="T86" fmla="*/ 1247 w 1559"/>
                <a:gd name="T87" fmla="*/ 624 h 1815"/>
                <a:gd name="T88" fmla="*/ 1559 w 1559"/>
                <a:gd name="T89" fmla="*/ 70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815">
                  <a:moveTo>
                    <a:pt x="1559" y="709"/>
                  </a:moveTo>
                  <a:lnTo>
                    <a:pt x="1474" y="851"/>
                  </a:lnTo>
                  <a:lnTo>
                    <a:pt x="1531" y="851"/>
                  </a:lnTo>
                  <a:lnTo>
                    <a:pt x="1531" y="936"/>
                  </a:lnTo>
                  <a:lnTo>
                    <a:pt x="1389" y="993"/>
                  </a:lnTo>
                  <a:lnTo>
                    <a:pt x="1474" y="1049"/>
                  </a:lnTo>
                  <a:lnTo>
                    <a:pt x="1389" y="1106"/>
                  </a:lnTo>
                  <a:lnTo>
                    <a:pt x="1360" y="1248"/>
                  </a:lnTo>
                  <a:lnTo>
                    <a:pt x="1275" y="1276"/>
                  </a:lnTo>
                  <a:lnTo>
                    <a:pt x="1304" y="1390"/>
                  </a:lnTo>
                  <a:lnTo>
                    <a:pt x="1049" y="1361"/>
                  </a:lnTo>
                  <a:lnTo>
                    <a:pt x="1162" y="1446"/>
                  </a:lnTo>
                  <a:lnTo>
                    <a:pt x="1020" y="1560"/>
                  </a:lnTo>
                  <a:lnTo>
                    <a:pt x="907" y="1588"/>
                  </a:lnTo>
                  <a:lnTo>
                    <a:pt x="850" y="1701"/>
                  </a:lnTo>
                  <a:lnTo>
                    <a:pt x="623" y="1730"/>
                  </a:lnTo>
                  <a:lnTo>
                    <a:pt x="482" y="1786"/>
                  </a:lnTo>
                  <a:lnTo>
                    <a:pt x="453" y="1758"/>
                  </a:lnTo>
                  <a:lnTo>
                    <a:pt x="425" y="1815"/>
                  </a:lnTo>
                  <a:lnTo>
                    <a:pt x="312" y="1815"/>
                  </a:lnTo>
                  <a:lnTo>
                    <a:pt x="255" y="1701"/>
                  </a:lnTo>
                  <a:lnTo>
                    <a:pt x="141" y="1645"/>
                  </a:lnTo>
                  <a:lnTo>
                    <a:pt x="56" y="1645"/>
                  </a:lnTo>
                  <a:lnTo>
                    <a:pt x="0" y="1588"/>
                  </a:lnTo>
                  <a:lnTo>
                    <a:pt x="56" y="1503"/>
                  </a:lnTo>
                  <a:lnTo>
                    <a:pt x="28" y="1390"/>
                  </a:lnTo>
                  <a:lnTo>
                    <a:pt x="170" y="1191"/>
                  </a:lnTo>
                  <a:lnTo>
                    <a:pt x="170" y="1049"/>
                  </a:lnTo>
                  <a:lnTo>
                    <a:pt x="340" y="964"/>
                  </a:lnTo>
                  <a:lnTo>
                    <a:pt x="425" y="851"/>
                  </a:lnTo>
                  <a:lnTo>
                    <a:pt x="397" y="738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52" y="539"/>
                  </a:lnTo>
                  <a:lnTo>
                    <a:pt x="595" y="454"/>
                  </a:lnTo>
                  <a:lnTo>
                    <a:pt x="680" y="284"/>
                  </a:lnTo>
                  <a:lnTo>
                    <a:pt x="879" y="142"/>
                  </a:lnTo>
                  <a:lnTo>
                    <a:pt x="964" y="0"/>
                  </a:lnTo>
                  <a:lnTo>
                    <a:pt x="1105" y="142"/>
                  </a:lnTo>
                  <a:lnTo>
                    <a:pt x="1247" y="171"/>
                  </a:lnTo>
                  <a:lnTo>
                    <a:pt x="1134" y="312"/>
                  </a:lnTo>
                  <a:lnTo>
                    <a:pt x="1190" y="397"/>
                  </a:lnTo>
                  <a:lnTo>
                    <a:pt x="1134" y="482"/>
                  </a:lnTo>
                  <a:lnTo>
                    <a:pt x="1247" y="624"/>
                  </a:lnTo>
                  <a:lnTo>
                    <a:pt x="1559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139F3AA2-C356-4C70-AF43-4895E6CA8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290"/>
              <a:ext cx="2523" cy="1701"/>
            </a:xfrm>
            <a:custGeom>
              <a:avLst/>
              <a:gdLst>
                <a:gd name="T0" fmla="*/ 1502 w 2523"/>
                <a:gd name="T1" fmla="*/ 1446 h 1701"/>
                <a:gd name="T2" fmla="*/ 1587 w 2523"/>
                <a:gd name="T3" fmla="*/ 1219 h 1701"/>
                <a:gd name="T4" fmla="*/ 1616 w 2523"/>
                <a:gd name="T5" fmla="*/ 1020 h 1701"/>
                <a:gd name="T6" fmla="*/ 1474 w 2523"/>
                <a:gd name="T7" fmla="*/ 1105 h 1701"/>
                <a:gd name="T8" fmla="*/ 1275 w 2523"/>
                <a:gd name="T9" fmla="*/ 1247 h 1701"/>
                <a:gd name="T10" fmla="*/ 1105 w 2523"/>
                <a:gd name="T11" fmla="*/ 1219 h 1701"/>
                <a:gd name="T12" fmla="*/ 964 w 2523"/>
                <a:gd name="T13" fmla="*/ 1105 h 1701"/>
                <a:gd name="T14" fmla="*/ 793 w 2523"/>
                <a:gd name="T15" fmla="*/ 964 h 1701"/>
                <a:gd name="T16" fmla="*/ 680 w 2523"/>
                <a:gd name="T17" fmla="*/ 935 h 1701"/>
                <a:gd name="T18" fmla="*/ 567 w 2523"/>
                <a:gd name="T19" fmla="*/ 850 h 1701"/>
                <a:gd name="T20" fmla="*/ 312 w 2523"/>
                <a:gd name="T21" fmla="*/ 879 h 1701"/>
                <a:gd name="T22" fmla="*/ 85 w 2523"/>
                <a:gd name="T23" fmla="*/ 794 h 1701"/>
                <a:gd name="T24" fmla="*/ 141 w 2523"/>
                <a:gd name="T25" fmla="*/ 425 h 1701"/>
                <a:gd name="T26" fmla="*/ 312 w 2523"/>
                <a:gd name="T27" fmla="*/ 283 h 1701"/>
                <a:gd name="T28" fmla="*/ 680 w 2523"/>
                <a:gd name="T29" fmla="*/ 312 h 1701"/>
                <a:gd name="T30" fmla="*/ 992 w 2523"/>
                <a:gd name="T31" fmla="*/ 453 h 1701"/>
                <a:gd name="T32" fmla="*/ 1247 w 2523"/>
                <a:gd name="T33" fmla="*/ 425 h 1701"/>
                <a:gd name="T34" fmla="*/ 1559 w 2523"/>
                <a:gd name="T35" fmla="*/ 0 h 1701"/>
                <a:gd name="T36" fmla="*/ 1559 w 2523"/>
                <a:gd name="T37" fmla="*/ 198 h 1701"/>
                <a:gd name="T38" fmla="*/ 1729 w 2523"/>
                <a:gd name="T39" fmla="*/ 170 h 1701"/>
                <a:gd name="T40" fmla="*/ 1899 w 2523"/>
                <a:gd name="T41" fmla="*/ 255 h 1701"/>
                <a:gd name="T42" fmla="*/ 1984 w 2523"/>
                <a:gd name="T43" fmla="*/ 397 h 1701"/>
                <a:gd name="T44" fmla="*/ 2126 w 2523"/>
                <a:gd name="T45" fmla="*/ 482 h 1701"/>
                <a:gd name="T46" fmla="*/ 2296 w 2523"/>
                <a:gd name="T47" fmla="*/ 312 h 1701"/>
                <a:gd name="T48" fmla="*/ 2381 w 2523"/>
                <a:gd name="T49" fmla="*/ 142 h 1701"/>
                <a:gd name="T50" fmla="*/ 2523 w 2523"/>
                <a:gd name="T51" fmla="*/ 397 h 1701"/>
                <a:gd name="T52" fmla="*/ 2324 w 2523"/>
                <a:gd name="T53" fmla="*/ 538 h 1701"/>
                <a:gd name="T54" fmla="*/ 2239 w 2523"/>
                <a:gd name="T55" fmla="*/ 567 h 1701"/>
                <a:gd name="T56" fmla="*/ 2098 w 2523"/>
                <a:gd name="T57" fmla="*/ 652 h 1701"/>
                <a:gd name="T58" fmla="*/ 1927 w 2523"/>
                <a:gd name="T59" fmla="*/ 510 h 1701"/>
                <a:gd name="T60" fmla="*/ 1899 w 2523"/>
                <a:gd name="T61" fmla="*/ 595 h 1701"/>
                <a:gd name="T62" fmla="*/ 1757 w 2523"/>
                <a:gd name="T63" fmla="*/ 822 h 1701"/>
                <a:gd name="T64" fmla="*/ 1984 w 2523"/>
                <a:gd name="T65" fmla="*/ 879 h 1701"/>
                <a:gd name="T66" fmla="*/ 1956 w 2523"/>
                <a:gd name="T67" fmla="*/ 1134 h 1701"/>
                <a:gd name="T68" fmla="*/ 1899 w 2523"/>
                <a:gd name="T69" fmla="*/ 1304 h 1701"/>
                <a:gd name="T70" fmla="*/ 1871 w 2523"/>
                <a:gd name="T71" fmla="*/ 1559 h 1701"/>
                <a:gd name="T72" fmla="*/ 1672 w 2523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3" h="1701">
                  <a:moveTo>
                    <a:pt x="1672" y="1701"/>
                  </a:moveTo>
                  <a:lnTo>
                    <a:pt x="1502" y="1446"/>
                  </a:lnTo>
                  <a:lnTo>
                    <a:pt x="1587" y="1361"/>
                  </a:lnTo>
                  <a:lnTo>
                    <a:pt x="1587" y="1219"/>
                  </a:lnTo>
                  <a:lnTo>
                    <a:pt x="1672" y="1162"/>
                  </a:lnTo>
                  <a:lnTo>
                    <a:pt x="1616" y="1020"/>
                  </a:lnTo>
                  <a:lnTo>
                    <a:pt x="1502" y="992"/>
                  </a:lnTo>
                  <a:lnTo>
                    <a:pt x="1474" y="1105"/>
                  </a:lnTo>
                  <a:lnTo>
                    <a:pt x="1332" y="1077"/>
                  </a:lnTo>
                  <a:lnTo>
                    <a:pt x="1275" y="1247"/>
                  </a:lnTo>
                  <a:lnTo>
                    <a:pt x="1105" y="1276"/>
                  </a:lnTo>
                  <a:lnTo>
                    <a:pt x="1105" y="1219"/>
                  </a:lnTo>
                  <a:lnTo>
                    <a:pt x="964" y="1191"/>
                  </a:lnTo>
                  <a:lnTo>
                    <a:pt x="964" y="1105"/>
                  </a:lnTo>
                  <a:lnTo>
                    <a:pt x="850" y="1049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680" y="935"/>
                  </a:lnTo>
                  <a:lnTo>
                    <a:pt x="623" y="935"/>
                  </a:lnTo>
                  <a:lnTo>
                    <a:pt x="567" y="850"/>
                  </a:lnTo>
                  <a:lnTo>
                    <a:pt x="425" y="850"/>
                  </a:lnTo>
                  <a:lnTo>
                    <a:pt x="312" y="879"/>
                  </a:lnTo>
                  <a:lnTo>
                    <a:pt x="141" y="794"/>
                  </a:lnTo>
                  <a:lnTo>
                    <a:pt x="85" y="794"/>
                  </a:lnTo>
                  <a:lnTo>
                    <a:pt x="0" y="453"/>
                  </a:lnTo>
                  <a:lnTo>
                    <a:pt x="141" y="425"/>
                  </a:lnTo>
                  <a:lnTo>
                    <a:pt x="226" y="283"/>
                  </a:lnTo>
                  <a:lnTo>
                    <a:pt x="312" y="283"/>
                  </a:lnTo>
                  <a:lnTo>
                    <a:pt x="482" y="312"/>
                  </a:lnTo>
                  <a:lnTo>
                    <a:pt x="680" y="312"/>
                  </a:lnTo>
                  <a:lnTo>
                    <a:pt x="765" y="425"/>
                  </a:lnTo>
                  <a:lnTo>
                    <a:pt x="992" y="453"/>
                  </a:lnTo>
                  <a:lnTo>
                    <a:pt x="1162" y="397"/>
                  </a:lnTo>
                  <a:lnTo>
                    <a:pt x="1247" y="425"/>
                  </a:lnTo>
                  <a:lnTo>
                    <a:pt x="1417" y="57"/>
                  </a:lnTo>
                  <a:lnTo>
                    <a:pt x="1559" y="0"/>
                  </a:lnTo>
                  <a:lnTo>
                    <a:pt x="1474" y="170"/>
                  </a:lnTo>
                  <a:lnTo>
                    <a:pt x="1559" y="198"/>
                  </a:lnTo>
                  <a:lnTo>
                    <a:pt x="1701" y="85"/>
                  </a:lnTo>
                  <a:lnTo>
                    <a:pt x="1729" y="170"/>
                  </a:lnTo>
                  <a:lnTo>
                    <a:pt x="1842" y="170"/>
                  </a:lnTo>
                  <a:lnTo>
                    <a:pt x="1899" y="255"/>
                  </a:lnTo>
                  <a:lnTo>
                    <a:pt x="1927" y="368"/>
                  </a:lnTo>
                  <a:lnTo>
                    <a:pt x="1984" y="397"/>
                  </a:lnTo>
                  <a:lnTo>
                    <a:pt x="2041" y="368"/>
                  </a:lnTo>
                  <a:lnTo>
                    <a:pt x="2126" y="482"/>
                  </a:lnTo>
                  <a:lnTo>
                    <a:pt x="2211" y="453"/>
                  </a:lnTo>
                  <a:lnTo>
                    <a:pt x="2296" y="312"/>
                  </a:lnTo>
                  <a:lnTo>
                    <a:pt x="2296" y="170"/>
                  </a:lnTo>
                  <a:lnTo>
                    <a:pt x="2381" y="142"/>
                  </a:lnTo>
                  <a:lnTo>
                    <a:pt x="2466" y="255"/>
                  </a:lnTo>
                  <a:lnTo>
                    <a:pt x="2523" y="397"/>
                  </a:lnTo>
                  <a:lnTo>
                    <a:pt x="2409" y="482"/>
                  </a:lnTo>
                  <a:lnTo>
                    <a:pt x="2324" y="538"/>
                  </a:lnTo>
                  <a:lnTo>
                    <a:pt x="2296" y="510"/>
                  </a:lnTo>
                  <a:lnTo>
                    <a:pt x="2239" y="567"/>
                  </a:lnTo>
                  <a:lnTo>
                    <a:pt x="2183" y="538"/>
                  </a:lnTo>
                  <a:lnTo>
                    <a:pt x="2098" y="652"/>
                  </a:lnTo>
                  <a:lnTo>
                    <a:pt x="1956" y="624"/>
                  </a:lnTo>
                  <a:lnTo>
                    <a:pt x="1927" y="510"/>
                  </a:lnTo>
                  <a:lnTo>
                    <a:pt x="1899" y="510"/>
                  </a:lnTo>
                  <a:lnTo>
                    <a:pt x="1899" y="595"/>
                  </a:lnTo>
                  <a:lnTo>
                    <a:pt x="1672" y="680"/>
                  </a:lnTo>
                  <a:lnTo>
                    <a:pt x="1757" y="822"/>
                  </a:lnTo>
                  <a:lnTo>
                    <a:pt x="1729" y="907"/>
                  </a:lnTo>
                  <a:lnTo>
                    <a:pt x="1984" y="879"/>
                  </a:lnTo>
                  <a:lnTo>
                    <a:pt x="2012" y="992"/>
                  </a:lnTo>
                  <a:lnTo>
                    <a:pt x="1956" y="1134"/>
                  </a:lnTo>
                  <a:lnTo>
                    <a:pt x="2098" y="1162"/>
                  </a:lnTo>
                  <a:lnTo>
                    <a:pt x="1899" y="1304"/>
                  </a:lnTo>
                  <a:lnTo>
                    <a:pt x="1814" y="1474"/>
                  </a:lnTo>
                  <a:lnTo>
                    <a:pt x="1871" y="1559"/>
                  </a:lnTo>
                  <a:lnTo>
                    <a:pt x="1842" y="1701"/>
                  </a:lnTo>
                  <a:lnTo>
                    <a:pt x="1672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BC54489F-AFC3-4ACE-903D-42D4C7694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772"/>
              <a:ext cx="936" cy="709"/>
            </a:xfrm>
            <a:custGeom>
              <a:avLst/>
              <a:gdLst>
                <a:gd name="T0" fmla="*/ 652 w 936"/>
                <a:gd name="T1" fmla="*/ 56 h 709"/>
                <a:gd name="T2" fmla="*/ 737 w 936"/>
                <a:gd name="T3" fmla="*/ 0 h 709"/>
                <a:gd name="T4" fmla="*/ 794 w 936"/>
                <a:gd name="T5" fmla="*/ 28 h 709"/>
                <a:gd name="T6" fmla="*/ 879 w 936"/>
                <a:gd name="T7" fmla="*/ 28 h 709"/>
                <a:gd name="T8" fmla="*/ 936 w 936"/>
                <a:gd name="T9" fmla="*/ 227 h 709"/>
                <a:gd name="T10" fmla="*/ 879 w 936"/>
                <a:gd name="T11" fmla="*/ 397 h 709"/>
                <a:gd name="T12" fmla="*/ 822 w 936"/>
                <a:gd name="T13" fmla="*/ 453 h 709"/>
                <a:gd name="T14" fmla="*/ 851 w 936"/>
                <a:gd name="T15" fmla="*/ 567 h 709"/>
                <a:gd name="T16" fmla="*/ 794 w 936"/>
                <a:gd name="T17" fmla="*/ 709 h 709"/>
                <a:gd name="T18" fmla="*/ 652 w 936"/>
                <a:gd name="T19" fmla="*/ 680 h 709"/>
                <a:gd name="T20" fmla="*/ 511 w 936"/>
                <a:gd name="T21" fmla="*/ 538 h 709"/>
                <a:gd name="T22" fmla="*/ 426 w 936"/>
                <a:gd name="T23" fmla="*/ 680 h 709"/>
                <a:gd name="T24" fmla="*/ 284 w 936"/>
                <a:gd name="T25" fmla="*/ 652 h 709"/>
                <a:gd name="T26" fmla="*/ 340 w 936"/>
                <a:gd name="T27" fmla="*/ 510 h 709"/>
                <a:gd name="T28" fmla="*/ 312 w 936"/>
                <a:gd name="T29" fmla="*/ 397 h 709"/>
                <a:gd name="T30" fmla="*/ 57 w 936"/>
                <a:gd name="T31" fmla="*/ 425 h 709"/>
                <a:gd name="T32" fmla="*/ 85 w 936"/>
                <a:gd name="T33" fmla="*/ 340 h 709"/>
                <a:gd name="T34" fmla="*/ 0 w 936"/>
                <a:gd name="T35" fmla="*/ 198 h 709"/>
                <a:gd name="T36" fmla="*/ 227 w 936"/>
                <a:gd name="T37" fmla="*/ 113 h 709"/>
                <a:gd name="T38" fmla="*/ 227 w 936"/>
                <a:gd name="T39" fmla="*/ 28 h 709"/>
                <a:gd name="T40" fmla="*/ 255 w 936"/>
                <a:gd name="T41" fmla="*/ 28 h 709"/>
                <a:gd name="T42" fmla="*/ 284 w 936"/>
                <a:gd name="T43" fmla="*/ 142 h 709"/>
                <a:gd name="T44" fmla="*/ 426 w 936"/>
                <a:gd name="T45" fmla="*/ 170 h 709"/>
                <a:gd name="T46" fmla="*/ 511 w 936"/>
                <a:gd name="T47" fmla="*/ 56 h 709"/>
                <a:gd name="T48" fmla="*/ 567 w 936"/>
                <a:gd name="T49" fmla="*/ 85 h 709"/>
                <a:gd name="T50" fmla="*/ 624 w 936"/>
                <a:gd name="T51" fmla="*/ 28 h 709"/>
                <a:gd name="T52" fmla="*/ 652 w 936"/>
                <a:gd name="T53" fmla="*/ 56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6" h="709">
                  <a:moveTo>
                    <a:pt x="652" y="56"/>
                  </a:moveTo>
                  <a:lnTo>
                    <a:pt x="737" y="0"/>
                  </a:lnTo>
                  <a:lnTo>
                    <a:pt x="794" y="28"/>
                  </a:lnTo>
                  <a:lnTo>
                    <a:pt x="879" y="28"/>
                  </a:lnTo>
                  <a:lnTo>
                    <a:pt x="936" y="227"/>
                  </a:lnTo>
                  <a:lnTo>
                    <a:pt x="879" y="397"/>
                  </a:lnTo>
                  <a:lnTo>
                    <a:pt x="822" y="453"/>
                  </a:lnTo>
                  <a:lnTo>
                    <a:pt x="851" y="567"/>
                  </a:lnTo>
                  <a:lnTo>
                    <a:pt x="794" y="709"/>
                  </a:lnTo>
                  <a:lnTo>
                    <a:pt x="652" y="680"/>
                  </a:lnTo>
                  <a:lnTo>
                    <a:pt x="511" y="538"/>
                  </a:lnTo>
                  <a:lnTo>
                    <a:pt x="426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312" y="397"/>
                  </a:lnTo>
                  <a:lnTo>
                    <a:pt x="57" y="425"/>
                  </a:lnTo>
                  <a:lnTo>
                    <a:pt x="85" y="340"/>
                  </a:lnTo>
                  <a:lnTo>
                    <a:pt x="0" y="198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284" y="142"/>
                  </a:lnTo>
                  <a:lnTo>
                    <a:pt x="426" y="170"/>
                  </a:lnTo>
                  <a:lnTo>
                    <a:pt x="511" y="56"/>
                  </a:lnTo>
                  <a:lnTo>
                    <a:pt x="567" y="85"/>
                  </a:lnTo>
                  <a:lnTo>
                    <a:pt x="624" y="28"/>
                  </a:lnTo>
                  <a:lnTo>
                    <a:pt x="652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8A91DD2F-59C6-4BF1-8A3E-ABBD5665C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671"/>
              <a:ext cx="1134" cy="1163"/>
            </a:xfrm>
            <a:custGeom>
              <a:avLst/>
              <a:gdLst>
                <a:gd name="T0" fmla="*/ 0 w 1134"/>
                <a:gd name="T1" fmla="*/ 879 h 1163"/>
                <a:gd name="T2" fmla="*/ 57 w 1134"/>
                <a:gd name="T3" fmla="*/ 822 h 1163"/>
                <a:gd name="T4" fmla="*/ 57 w 1134"/>
                <a:gd name="T5" fmla="*/ 681 h 1163"/>
                <a:gd name="T6" fmla="*/ 170 w 1134"/>
                <a:gd name="T7" fmla="*/ 652 h 1163"/>
                <a:gd name="T8" fmla="*/ 170 w 1134"/>
                <a:gd name="T9" fmla="*/ 567 h 1163"/>
                <a:gd name="T10" fmla="*/ 312 w 1134"/>
                <a:gd name="T11" fmla="*/ 425 h 1163"/>
                <a:gd name="T12" fmla="*/ 283 w 1134"/>
                <a:gd name="T13" fmla="*/ 369 h 1163"/>
                <a:gd name="T14" fmla="*/ 510 w 1134"/>
                <a:gd name="T15" fmla="*/ 340 h 1163"/>
                <a:gd name="T16" fmla="*/ 567 w 1134"/>
                <a:gd name="T17" fmla="*/ 227 h 1163"/>
                <a:gd name="T18" fmla="*/ 680 w 1134"/>
                <a:gd name="T19" fmla="*/ 199 h 1163"/>
                <a:gd name="T20" fmla="*/ 822 w 1134"/>
                <a:gd name="T21" fmla="*/ 85 h 1163"/>
                <a:gd name="T22" fmla="*/ 709 w 1134"/>
                <a:gd name="T23" fmla="*/ 0 h 1163"/>
                <a:gd name="T24" fmla="*/ 964 w 1134"/>
                <a:gd name="T25" fmla="*/ 29 h 1163"/>
                <a:gd name="T26" fmla="*/ 1049 w 1134"/>
                <a:gd name="T27" fmla="*/ 85 h 1163"/>
                <a:gd name="T28" fmla="*/ 1134 w 1134"/>
                <a:gd name="T29" fmla="*/ 397 h 1163"/>
                <a:gd name="T30" fmla="*/ 1077 w 1134"/>
                <a:gd name="T31" fmla="*/ 454 h 1163"/>
                <a:gd name="T32" fmla="*/ 1106 w 1134"/>
                <a:gd name="T33" fmla="*/ 567 h 1163"/>
                <a:gd name="T34" fmla="*/ 935 w 1134"/>
                <a:gd name="T35" fmla="*/ 709 h 1163"/>
                <a:gd name="T36" fmla="*/ 935 w 1134"/>
                <a:gd name="T37" fmla="*/ 794 h 1163"/>
                <a:gd name="T38" fmla="*/ 1077 w 1134"/>
                <a:gd name="T39" fmla="*/ 851 h 1163"/>
                <a:gd name="T40" fmla="*/ 1106 w 1134"/>
                <a:gd name="T41" fmla="*/ 964 h 1163"/>
                <a:gd name="T42" fmla="*/ 935 w 1134"/>
                <a:gd name="T43" fmla="*/ 964 h 1163"/>
                <a:gd name="T44" fmla="*/ 907 w 1134"/>
                <a:gd name="T45" fmla="*/ 1134 h 1163"/>
                <a:gd name="T46" fmla="*/ 794 w 1134"/>
                <a:gd name="T47" fmla="*/ 1163 h 1163"/>
                <a:gd name="T48" fmla="*/ 539 w 1134"/>
                <a:gd name="T49" fmla="*/ 1049 h 1163"/>
                <a:gd name="T50" fmla="*/ 453 w 1134"/>
                <a:gd name="T51" fmla="*/ 1106 h 1163"/>
                <a:gd name="T52" fmla="*/ 340 w 1134"/>
                <a:gd name="T53" fmla="*/ 1078 h 1163"/>
                <a:gd name="T54" fmla="*/ 368 w 1134"/>
                <a:gd name="T55" fmla="*/ 992 h 1163"/>
                <a:gd name="T56" fmla="*/ 255 w 1134"/>
                <a:gd name="T57" fmla="*/ 851 h 1163"/>
                <a:gd name="T58" fmla="*/ 142 w 1134"/>
                <a:gd name="T59" fmla="*/ 907 h 1163"/>
                <a:gd name="T60" fmla="*/ 0 w 1134"/>
                <a:gd name="T61" fmla="*/ 87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63">
                  <a:moveTo>
                    <a:pt x="0" y="879"/>
                  </a:moveTo>
                  <a:lnTo>
                    <a:pt x="57" y="822"/>
                  </a:lnTo>
                  <a:lnTo>
                    <a:pt x="57" y="681"/>
                  </a:lnTo>
                  <a:lnTo>
                    <a:pt x="170" y="652"/>
                  </a:lnTo>
                  <a:lnTo>
                    <a:pt x="170" y="567"/>
                  </a:lnTo>
                  <a:lnTo>
                    <a:pt x="312" y="425"/>
                  </a:lnTo>
                  <a:lnTo>
                    <a:pt x="283" y="369"/>
                  </a:lnTo>
                  <a:lnTo>
                    <a:pt x="510" y="340"/>
                  </a:lnTo>
                  <a:lnTo>
                    <a:pt x="567" y="227"/>
                  </a:lnTo>
                  <a:lnTo>
                    <a:pt x="680" y="199"/>
                  </a:lnTo>
                  <a:lnTo>
                    <a:pt x="822" y="85"/>
                  </a:lnTo>
                  <a:lnTo>
                    <a:pt x="709" y="0"/>
                  </a:lnTo>
                  <a:lnTo>
                    <a:pt x="964" y="29"/>
                  </a:lnTo>
                  <a:lnTo>
                    <a:pt x="1049" y="85"/>
                  </a:lnTo>
                  <a:lnTo>
                    <a:pt x="1134" y="397"/>
                  </a:lnTo>
                  <a:lnTo>
                    <a:pt x="1077" y="454"/>
                  </a:lnTo>
                  <a:lnTo>
                    <a:pt x="1106" y="567"/>
                  </a:lnTo>
                  <a:lnTo>
                    <a:pt x="935" y="709"/>
                  </a:lnTo>
                  <a:lnTo>
                    <a:pt x="935" y="794"/>
                  </a:lnTo>
                  <a:lnTo>
                    <a:pt x="1077" y="851"/>
                  </a:lnTo>
                  <a:lnTo>
                    <a:pt x="1106" y="964"/>
                  </a:lnTo>
                  <a:lnTo>
                    <a:pt x="935" y="964"/>
                  </a:lnTo>
                  <a:lnTo>
                    <a:pt x="907" y="1134"/>
                  </a:lnTo>
                  <a:lnTo>
                    <a:pt x="794" y="1163"/>
                  </a:lnTo>
                  <a:lnTo>
                    <a:pt x="539" y="1049"/>
                  </a:lnTo>
                  <a:lnTo>
                    <a:pt x="453" y="1106"/>
                  </a:lnTo>
                  <a:lnTo>
                    <a:pt x="340" y="1078"/>
                  </a:lnTo>
                  <a:lnTo>
                    <a:pt x="368" y="992"/>
                  </a:lnTo>
                  <a:lnTo>
                    <a:pt x="255" y="851"/>
                  </a:lnTo>
                  <a:lnTo>
                    <a:pt x="142" y="907"/>
                  </a:lnTo>
                  <a:lnTo>
                    <a:pt x="0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77CF55BA-5519-4E05-A27E-B0C76F5CC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2898"/>
              <a:ext cx="1134" cy="1049"/>
            </a:xfrm>
            <a:custGeom>
              <a:avLst/>
              <a:gdLst>
                <a:gd name="T0" fmla="*/ 482 w 1134"/>
                <a:gd name="T1" fmla="*/ 0 h 1049"/>
                <a:gd name="T2" fmla="*/ 368 w 1134"/>
                <a:gd name="T3" fmla="*/ 85 h 1049"/>
                <a:gd name="T4" fmla="*/ 283 w 1134"/>
                <a:gd name="T5" fmla="*/ 85 h 1049"/>
                <a:gd name="T6" fmla="*/ 227 w 1134"/>
                <a:gd name="T7" fmla="*/ 227 h 1049"/>
                <a:gd name="T8" fmla="*/ 283 w 1134"/>
                <a:gd name="T9" fmla="*/ 312 h 1049"/>
                <a:gd name="T10" fmla="*/ 283 w 1134"/>
                <a:gd name="T11" fmla="*/ 454 h 1049"/>
                <a:gd name="T12" fmla="*/ 227 w 1134"/>
                <a:gd name="T13" fmla="*/ 454 h 1049"/>
                <a:gd name="T14" fmla="*/ 170 w 1134"/>
                <a:gd name="T15" fmla="*/ 539 h 1049"/>
                <a:gd name="T16" fmla="*/ 0 w 1134"/>
                <a:gd name="T17" fmla="*/ 567 h 1049"/>
                <a:gd name="T18" fmla="*/ 0 w 1134"/>
                <a:gd name="T19" fmla="*/ 652 h 1049"/>
                <a:gd name="T20" fmla="*/ 85 w 1134"/>
                <a:gd name="T21" fmla="*/ 737 h 1049"/>
                <a:gd name="T22" fmla="*/ 340 w 1134"/>
                <a:gd name="T23" fmla="*/ 851 h 1049"/>
                <a:gd name="T24" fmla="*/ 368 w 1134"/>
                <a:gd name="T25" fmla="*/ 936 h 1049"/>
                <a:gd name="T26" fmla="*/ 482 w 1134"/>
                <a:gd name="T27" fmla="*/ 1049 h 1049"/>
                <a:gd name="T28" fmla="*/ 510 w 1134"/>
                <a:gd name="T29" fmla="*/ 964 h 1049"/>
                <a:gd name="T30" fmla="*/ 623 w 1134"/>
                <a:gd name="T31" fmla="*/ 851 h 1049"/>
                <a:gd name="T32" fmla="*/ 652 w 1134"/>
                <a:gd name="T33" fmla="*/ 765 h 1049"/>
                <a:gd name="T34" fmla="*/ 737 w 1134"/>
                <a:gd name="T35" fmla="*/ 737 h 1049"/>
                <a:gd name="T36" fmla="*/ 737 w 1134"/>
                <a:gd name="T37" fmla="*/ 680 h 1049"/>
                <a:gd name="T38" fmla="*/ 822 w 1134"/>
                <a:gd name="T39" fmla="*/ 709 h 1049"/>
                <a:gd name="T40" fmla="*/ 822 w 1134"/>
                <a:gd name="T41" fmla="*/ 652 h 1049"/>
                <a:gd name="T42" fmla="*/ 879 w 1134"/>
                <a:gd name="T43" fmla="*/ 595 h 1049"/>
                <a:gd name="T44" fmla="*/ 879 w 1134"/>
                <a:gd name="T45" fmla="*/ 454 h 1049"/>
                <a:gd name="T46" fmla="*/ 992 w 1134"/>
                <a:gd name="T47" fmla="*/ 425 h 1049"/>
                <a:gd name="T48" fmla="*/ 992 w 1134"/>
                <a:gd name="T49" fmla="*/ 340 h 1049"/>
                <a:gd name="T50" fmla="*/ 1134 w 1134"/>
                <a:gd name="T51" fmla="*/ 198 h 1049"/>
                <a:gd name="T52" fmla="*/ 1105 w 1134"/>
                <a:gd name="T53" fmla="*/ 142 h 1049"/>
                <a:gd name="T54" fmla="*/ 964 w 1134"/>
                <a:gd name="T55" fmla="*/ 198 h 1049"/>
                <a:gd name="T56" fmla="*/ 935 w 1134"/>
                <a:gd name="T57" fmla="*/ 170 h 1049"/>
                <a:gd name="T58" fmla="*/ 907 w 1134"/>
                <a:gd name="T59" fmla="*/ 227 h 1049"/>
                <a:gd name="T60" fmla="*/ 794 w 1134"/>
                <a:gd name="T61" fmla="*/ 227 h 1049"/>
                <a:gd name="T62" fmla="*/ 737 w 1134"/>
                <a:gd name="T63" fmla="*/ 113 h 1049"/>
                <a:gd name="T64" fmla="*/ 623 w 1134"/>
                <a:gd name="T65" fmla="*/ 57 h 1049"/>
                <a:gd name="T66" fmla="*/ 538 w 1134"/>
                <a:gd name="T67" fmla="*/ 57 h 1049"/>
                <a:gd name="T68" fmla="*/ 482 w 1134"/>
                <a:gd name="T6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49">
                  <a:moveTo>
                    <a:pt x="482" y="0"/>
                  </a:moveTo>
                  <a:lnTo>
                    <a:pt x="368" y="85"/>
                  </a:lnTo>
                  <a:lnTo>
                    <a:pt x="283" y="8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539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85" y="737"/>
                  </a:lnTo>
                  <a:lnTo>
                    <a:pt x="340" y="851"/>
                  </a:lnTo>
                  <a:lnTo>
                    <a:pt x="368" y="936"/>
                  </a:lnTo>
                  <a:lnTo>
                    <a:pt x="482" y="1049"/>
                  </a:lnTo>
                  <a:lnTo>
                    <a:pt x="510" y="964"/>
                  </a:lnTo>
                  <a:lnTo>
                    <a:pt x="623" y="851"/>
                  </a:lnTo>
                  <a:lnTo>
                    <a:pt x="652" y="765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79" y="595"/>
                  </a:lnTo>
                  <a:lnTo>
                    <a:pt x="879" y="454"/>
                  </a:lnTo>
                  <a:lnTo>
                    <a:pt x="992" y="425"/>
                  </a:lnTo>
                  <a:lnTo>
                    <a:pt x="992" y="340"/>
                  </a:lnTo>
                  <a:lnTo>
                    <a:pt x="1134" y="198"/>
                  </a:lnTo>
                  <a:lnTo>
                    <a:pt x="1105" y="142"/>
                  </a:lnTo>
                  <a:lnTo>
                    <a:pt x="964" y="198"/>
                  </a:lnTo>
                  <a:lnTo>
                    <a:pt x="935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37" y="113"/>
                  </a:lnTo>
                  <a:lnTo>
                    <a:pt x="623" y="57"/>
                  </a:lnTo>
                  <a:lnTo>
                    <a:pt x="538" y="57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E9226320-8332-460E-8224-B3749D1D3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1736"/>
              <a:ext cx="935" cy="1247"/>
            </a:xfrm>
            <a:custGeom>
              <a:avLst/>
              <a:gdLst>
                <a:gd name="T0" fmla="*/ 765 w 935"/>
                <a:gd name="T1" fmla="*/ 0 h 1247"/>
                <a:gd name="T2" fmla="*/ 935 w 935"/>
                <a:gd name="T3" fmla="*/ 255 h 1247"/>
                <a:gd name="T4" fmla="*/ 879 w 935"/>
                <a:gd name="T5" fmla="*/ 312 h 1247"/>
                <a:gd name="T6" fmla="*/ 907 w 935"/>
                <a:gd name="T7" fmla="*/ 425 h 1247"/>
                <a:gd name="T8" fmla="*/ 822 w 935"/>
                <a:gd name="T9" fmla="*/ 538 h 1247"/>
                <a:gd name="T10" fmla="*/ 652 w 935"/>
                <a:gd name="T11" fmla="*/ 623 h 1247"/>
                <a:gd name="T12" fmla="*/ 652 w 935"/>
                <a:gd name="T13" fmla="*/ 765 h 1247"/>
                <a:gd name="T14" fmla="*/ 510 w 935"/>
                <a:gd name="T15" fmla="*/ 964 h 1247"/>
                <a:gd name="T16" fmla="*/ 538 w 935"/>
                <a:gd name="T17" fmla="*/ 1077 h 1247"/>
                <a:gd name="T18" fmla="*/ 482 w 935"/>
                <a:gd name="T19" fmla="*/ 1162 h 1247"/>
                <a:gd name="T20" fmla="*/ 368 w 935"/>
                <a:gd name="T21" fmla="*/ 1247 h 1247"/>
                <a:gd name="T22" fmla="*/ 340 w 935"/>
                <a:gd name="T23" fmla="*/ 1190 h 1247"/>
                <a:gd name="T24" fmla="*/ 368 w 935"/>
                <a:gd name="T25" fmla="*/ 1134 h 1247"/>
                <a:gd name="T26" fmla="*/ 283 w 935"/>
                <a:gd name="T27" fmla="*/ 1105 h 1247"/>
                <a:gd name="T28" fmla="*/ 227 w 935"/>
                <a:gd name="T29" fmla="*/ 1020 h 1247"/>
                <a:gd name="T30" fmla="*/ 142 w 935"/>
                <a:gd name="T31" fmla="*/ 1020 h 1247"/>
                <a:gd name="T32" fmla="*/ 56 w 935"/>
                <a:gd name="T33" fmla="*/ 935 h 1247"/>
                <a:gd name="T34" fmla="*/ 56 w 935"/>
                <a:gd name="T35" fmla="*/ 879 h 1247"/>
                <a:gd name="T36" fmla="*/ 113 w 935"/>
                <a:gd name="T37" fmla="*/ 850 h 1247"/>
                <a:gd name="T38" fmla="*/ 56 w 935"/>
                <a:gd name="T39" fmla="*/ 822 h 1247"/>
                <a:gd name="T40" fmla="*/ 85 w 935"/>
                <a:gd name="T41" fmla="*/ 765 h 1247"/>
                <a:gd name="T42" fmla="*/ 28 w 935"/>
                <a:gd name="T43" fmla="*/ 652 h 1247"/>
                <a:gd name="T44" fmla="*/ 28 w 935"/>
                <a:gd name="T45" fmla="*/ 538 h 1247"/>
                <a:gd name="T46" fmla="*/ 0 w 935"/>
                <a:gd name="T47" fmla="*/ 453 h 1247"/>
                <a:gd name="T48" fmla="*/ 56 w 935"/>
                <a:gd name="T49" fmla="*/ 312 h 1247"/>
                <a:gd name="T50" fmla="*/ 198 w 935"/>
                <a:gd name="T51" fmla="*/ 368 h 1247"/>
                <a:gd name="T52" fmla="*/ 368 w 935"/>
                <a:gd name="T53" fmla="*/ 368 h 1247"/>
                <a:gd name="T54" fmla="*/ 397 w 935"/>
                <a:gd name="T55" fmla="*/ 255 h 1247"/>
                <a:gd name="T56" fmla="*/ 482 w 935"/>
                <a:gd name="T57" fmla="*/ 255 h 1247"/>
                <a:gd name="T58" fmla="*/ 538 w 935"/>
                <a:gd name="T59" fmla="*/ 170 h 1247"/>
                <a:gd name="T60" fmla="*/ 595 w 935"/>
                <a:gd name="T61" fmla="*/ 170 h 1247"/>
                <a:gd name="T62" fmla="*/ 652 w 935"/>
                <a:gd name="T63" fmla="*/ 56 h 1247"/>
                <a:gd name="T64" fmla="*/ 652 w 935"/>
                <a:gd name="T65" fmla="*/ 0 h 1247"/>
                <a:gd name="T66" fmla="*/ 765 w 935"/>
                <a:gd name="T6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1247">
                  <a:moveTo>
                    <a:pt x="765" y="0"/>
                  </a:moveTo>
                  <a:lnTo>
                    <a:pt x="935" y="255"/>
                  </a:lnTo>
                  <a:lnTo>
                    <a:pt x="879" y="312"/>
                  </a:lnTo>
                  <a:lnTo>
                    <a:pt x="907" y="425"/>
                  </a:lnTo>
                  <a:lnTo>
                    <a:pt x="822" y="538"/>
                  </a:lnTo>
                  <a:lnTo>
                    <a:pt x="652" y="623"/>
                  </a:lnTo>
                  <a:lnTo>
                    <a:pt x="652" y="765"/>
                  </a:lnTo>
                  <a:lnTo>
                    <a:pt x="510" y="964"/>
                  </a:lnTo>
                  <a:lnTo>
                    <a:pt x="538" y="1077"/>
                  </a:lnTo>
                  <a:lnTo>
                    <a:pt x="482" y="1162"/>
                  </a:lnTo>
                  <a:lnTo>
                    <a:pt x="368" y="1247"/>
                  </a:lnTo>
                  <a:lnTo>
                    <a:pt x="340" y="1190"/>
                  </a:lnTo>
                  <a:lnTo>
                    <a:pt x="368" y="1134"/>
                  </a:lnTo>
                  <a:lnTo>
                    <a:pt x="283" y="1105"/>
                  </a:lnTo>
                  <a:lnTo>
                    <a:pt x="227" y="1020"/>
                  </a:lnTo>
                  <a:lnTo>
                    <a:pt x="142" y="1020"/>
                  </a:lnTo>
                  <a:lnTo>
                    <a:pt x="56" y="935"/>
                  </a:lnTo>
                  <a:lnTo>
                    <a:pt x="56" y="879"/>
                  </a:lnTo>
                  <a:lnTo>
                    <a:pt x="113" y="850"/>
                  </a:lnTo>
                  <a:lnTo>
                    <a:pt x="56" y="822"/>
                  </a:lnTo>
                  <a:lnTo>
                    <a:pt x="85" y="765"/>
                  </a:lnTo>
                  <a:lnTo>
                    <a:pt x="28" y="652"/>
                  </a:lnTo>
                  <a:lnTo>
                    <a:pt x="28" y="538"/>
                  </a:lnTo>
                  <a:lnTo>
                    <a:pt x="0" y="453"/>
                  </a:lnTo>
                  <a:lnTo>
                    <a:pt x="56" y="312"/>
                  </a:lnTo>
                  <a:lnTo>
                    <a:pt x="198" y="368"/>
                  </a:lnTo>
                  <a:lnTo>
                    <a:pt x="368" y="368"/>
                  </a:lnTo>
                  <a:lnTo>
                    <a:pt x="397" y="255"/>
                  </a:lnTo>
                  <a:lnTo>
                    <a:pt x="482" y="255"/>
                  </a:lnTo>
                  <a:lnTo>
                    <a:pt x="538" y="170"/>
                  </a:lnTo>
                  <a:lnTo>
                    <a:pt x="595" y="170"/>
                  </a:lnTo>
                  <a:lnTo>
                    <a:pt x="652" y="56"/>
                  </a:lnTo>
                  <a:lnTo>
                    <a:pt x="652" y="0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8E87A3F3-AEF2-42D6-A014-D16751A76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34"/>
              <a:ext cx="709" cy="680"/>
            </a:xfrm>
            <a:custGeom>
              <a:avLst/>
              <a:gdLst>
                <a:gd name="T0" fmla="*/ 397 w 709"/>
                <a:gd name="T1" fmla="*/ 0 h 680"/>
                <a:gd name="T2" fmla="*/ 284 w 709"/>
                <a:gd name="T3" fmla="*/ 113 h 680"/>
                <a:gd name="T4" fmla="*/ 142 w 709"/>
                <a:gd name="T5" fmla="*/ 85 h 680"/>
                <a:gd name="T6" fmla="*/ 0 w 709"/>
                <a:gd name="T7" fmla="*/ 283 h 680"/>
                <a:gd name="T8" fmla="*/ 85 w 709"/>
                <a:gd name="T9" fmla="*/ 340 h 680"/>
                <a:gd name="T10" fmla="*/ 57 w 709"/>
                <a:gd name="T11" fmla="*/ 510 h 680"/>
                <a:gd name="T12" fmla="*/ 256 w 709"/>
                <a:gd name="T13" fmla="*/ 680 h 680"/>
                <a:gd name="T14" fmla="*/ 341 w 709"/>
                <a:gd name="T15" fmla="*/ 595 h 680"/>
                <a:gd name="T16" fmla="*/ 426 w 709"/>
                <a:gd name="T17" fmla="*/ 623 h 680"/>
                <a:gd name="T18" fmla="*/ 709 w 709"/>
                <a:gd name="T19" fmla="*/ 510 h 680"/>
                <a:gd name="T20" fmla="*/ 681 w 709"/>
                <a:gd name="T21" fmla="*/ 170 h 680"/>
                <a:gd name="T22" fmla="*/ 539 w 709"/>
                <a:gd name="T23" fmla="*/ 28 h 680"/>
                <a:gd name="T24" fmla="*/ 511 w 709"/>
                <a:gd name="T25" fmla="*/ 113 h 680"/>
                <a:gd name="T26" fmla="*/ 397 w 709"/>
                <a:gd name="T2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9" h="680">
                  <a:moveTo>
                    <a:pt x="397" y="0"/>
                  </a:moveTo>
                  <a:lnTo>
                    <a:pt x="284" y="113"/>
                  </a:lnTo>
                  <a:lnTo>
                    <a:pt x="142" y="85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57" y="510"/>
                  </a:lnTo>
                  <a:lnTo>
                    <a:pt x="256" y="680"/>
                  </a:lnTo>
                  <a:lnTo>
                    <a:pt x="341" y="595"/>
                  </a:lnTo>
                  <a:lnTo>
                    <a:pt x="426" y="623"/>
                  </a:lnTo>
                  <a:lnTo>
                    <a:pt x="709" y="510"/>
                  </a:lnTo>
                  <a:lnTo>
                    <a:pt x="681" y="170"/>
                  </a:lnTo>
                  <a:lnTo>
                    <a:pt x="539" y="28"/>
                  </a:lnTo>
                  <a:lnTo>
                    <a:pt x="511" y="113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DA738DFA-C003-4626-943D-7E7BA1CC0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3465"/>
              <a:ext cx="708" cy="879"/>
            </a:xfrm>
            <a:custGeom>
              <a:avLst/>
              <a:gdLst>
                <a:gd name="T0" fmla="*/ 340 w 708"/>
                <a:gd name="T1" fmla="*/ 0 h 879"/>
                <a:gd name="T2" fmla="*/ 85 w 708"/>
                <a:gd name="T3" fmla="*/ 28 h 879"/>
                <a:gd name="T4" fmla="*/ 28 w 708"/>
                <a:gd name="T5" fmla="*/ 57 h 879"/>
                <a:gd name="T6" fmla="*/ 0 w 708"/>
                <a:gd name="T7" fmla="*/ 255 h 879"/>
                <a:gd name="T8" fmla="*/ 56 w 708"/>
                <a:gd name="T9" fmla="*/ 312 h 879"/>
                <a:gd name="T10" fmla="*/ 0 w 708"/>
                <a:gd name="T11" fmla="*/ 482 h 879"/>
                <a:gd name="T12" fmla="*/ 85 w 708"/>
                <a:gd name="T13" fmla="*/ 539 h 879"/>
                <a:gd name="T14" fmla="*/ 85 w 708"/>
                <a:gd name="T15" fmla="*/ 680 h 879"/>
                <a:gd name="T16" fmla="*/ 28 w 708"/>
                <a:gd name="T17" fmla="*/ 822 h 879"/>
                <a:gd name="T18" fmla="*/ 226 w 708"/>
                <a:gd name="T19" fmla="*/ 879 h 879"/>
                <a:gd name="T20" fmla="*/ 368 w 708"/>
                <a:gd name="T21" fmla="*/ 879 h 879"/>
                <a:gd name="T22" fmla="*/ 396 w 708"/>
                <a:gd name="T23" fmla="*/ 709 h 879"/>
                <a:gd name="T24" fmla="*/ 311 w 708"/>
                <a:gd name="T25" fmla="*/ 652 h 879"/>
                <a:gd name="T26" fmla="*/ 453 w 708"/>
                <a:gd name="T27" fmla="*/ 454 h 879"/>
                <a:gd name="T28" fmla="*/ 595 w 708"/>
                <a:gd name="T29" fmla="*/ 482 h 879"/>
                <a:gd name="T30" fmla="*/ 708 w 708"/>
                <a:gd name="T31" fmla="*/ 369 h 879"/>
                <a:gd name="T32" fmla="*/ 680 w 708"/>
                <a:gd name="T33" fmla="*/ 284 h 879"/>
                <a:gd name="T34" fmla="*/ 425 w 708"/>
                <a:gd name="T35" fmla="*/ 170 h 879"/>
                <a:gd name="T36" fmla="*/ 340 w 708"/>
                <a:gd name="T37" fmla="*/ 85 h 879"/>
                <a:gd name="T38" fmla="*/ 340 w 708"/>
                <a:gd name="T3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8" h="879">
                  <a:moveTo>
                    <a:pt x="340" y="0"/>
                  </a:moveTo>
                  <a:lnTo>
                    <a:pt x="85" y="28"/>
                  </a:lnTo>
                  <a:lnTo>
                    <a:pt x="28" y="57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0" y="482"/>
                  </a:lnTo>
                  <a:lnTo>
                    <a:pt x="85" y="539"/>
                  </a:lnTo>
                  <a:lnTo>
                    <a:pt x="85" y="680"/>
                  </a:lnTo>
                  <a:lnTo>
                    <a:pt x="28" y="822"/>
                  </a:lnTo>
                  <a:lnTo>
                    <a:pt x="226" y="879"/>
                  </a:lnTo>
                  <a:lnTo>
                    <a:pt x="368" y="879"/>
                  </a:lnTo>
                  <a:lnTo>
                    <a:pt x="396" y="709"/>
                  </a:lnTo>
                  <a:lnTo>
                    <a:pt x="311" y="652"/>
                  </a:lnTo>
                  <a:lnTo>
                    <a:pt x="453" y="454"/>
                  </a:lnTo>
                  <a:lnTo>
                    <a:pt x="595" y="482"/>
                  </a:lnTo>
                  <a:lnTo>
                    <a:pt x="708" y="369"/>
                  </a:lnTo>
                  <a:lnTo>
                    <a:pt x="680" y="284"/>
                  </a:lnTo>
                  <a:lnTo>
                    <a:pt x="425" y="170"/>
                  </a:lnTo>
                  <a:lnTo>
                    <a:pt x="340" y="85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FF617088-5F87-4BE4-A4D3-BFCC4731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712"/>
              <a:ext cx="1503" cy="1843"/>
            </a:xfrm>
            <a:custGeom>
              <a:avLst/>
              <a:gdLst>
                <a:gd name="T0" fmla="*/ 113 w 1503"/>
                <a:gd name="T1" fmla="*/ 964 h 1843"/>
                <a:gd name="T2" fmla="*/ 0 w 1503"/>
                <a:gd name="T3" fmla="*/ 794 h 1843"/>
                <a:gd name="T4" fmla="*/ 57 w 1503"/>
                <a:gd name="T5" fmla="*/ 709 h 1843"/>
                <a:gd name="T6" fmla="*/ 0 w 1503"/>
                <a:gd name="T7" fmla="*/ 596 h 1843"/>
                <a:gd name="T8" fmla="*/ 57 w 1503"/>
                <a:gd name="T9" fmla="*/ 511 h 1843"/>
                <a:gd name="T10" fmla="*/ 284 w 1503"/>
                <a:gd name="T11" fmla="*/ 482 h 1843"/>
                <a:gd name="T12" fmla="*/ 312 w 1503"/>
                <a:gd name="T13" fmla="*/ 256 h 1843"/>
                <a:gd name="T14" fmla="*/ 397 w 1503"/>
                <a:gd name="T15" fmla="*/ 85 h 1843"/>
                <a:gd name="T16" fmla="*/ 482 w 1503"/>
                <a:gd name="T17" fmla="*/ 85 h 1843"/>
                <a:gd name="T18" fmla="*/ 652 w 1503"/>
                <a:gd name="T19" fmla="*/ 114 h 1843"/>
                <a:gd name="T20" fmla="*/ 851 w 1503"/>
                <a:gd name="T21" fmla="*/ 0 h 1843"/>
                <a:gd name="T22" fmla="*/ 879 w 1503"/>
                <a:gd name="T23" fmla="*/ 170 h 1843"/>
                <a:gd name="T24" fmla="*/ 964 w 1503"/>
                <a:gd name="T25" fmla="*/ 284 h 1843"/>
                <a:gd name="T26" fmla="*/ 1106 w 1503"/>
                <a:gd name="T27" fmla="*/ 284 h 1843"/>
                <a:gd name="T28" fmla="*/ 1162 w 1503"/>
                <a:gd name="T29" fmla="*/ 341 h 1843"/>
                <a:gd name="T30" fmla="*/ 1361 w 1503"/>
                <a:gd name="T31" fmla="*/ 369 h 1843"/>
                <a:gd name="T32" fmla="*/ 1361 w 1503"/>
                <a:gd name="T33" fmla="*/ 426 h 1843"/>
                <a:gd name="T34" fmla="*/ 1446 w 1503"/>
                <a:gd name="T35" fmla="*/ 482 h 1843"/>
                <a:gd name="T36" fmla="*/ 1418 w 1503"/>
                <a:gd name="T37" fmla="*/ 567 h 1843"/>
                <a:gd name="T38" fmla="*/ 1503 w 1503"/>
                <a:gd name="T39" fmla="*/ 681 h 1843"/>
                <a:gd name="T40" fmla="*/ 1446 w 1503"/>
                <a:gd name="T41" fmla="*/ 709 h 1843"/>
                <a:gd name="T42" fmla="*/ 1446 w 1503"/>
                <a:gd name="T43" fmla="*/ 766 h 1843"/>
                <a:gd name="T44" fmla="*/ 1389 w 1503"/>
                <a:gd name="T45" fmla="*/ 823 h 1843"/>
                <a:gd name="T46" fmla="*/ 1446 w 1503"/>
                <a:gd name="T47" fmla="*/ 936 h 1843"/>
                <a:gd name="T48" fmla="*/ 1389 w 1503"/>
                <a:gd name="T49" fmla="*/ 1021 h 1843"/>
                <a:gd name="T50" fmla="*/ 1446 w 1503"/>
                <a:gd name="T51" fmla="*/ 1106 h 1843"/>
                <a:gd name="T52" fmla="*/ 1389 w 1503"/>
                <a:gd name="T53" fmla="*/ 1134 h 1843"/>
                <a:gd name="T54" fmla="*/ 1418 w 1503"/>
                <a:gd name="T55" fmla="*/ 1191 h 1843"/>
                <a:gd name="T56" fmla="*/ 1503 w 1503"/>
                <a:gd name="T57" fmla="*/ 1333 h 1843"/>
                <a:gd name="T58" fmla="*/ 1333 w 1503"/>
                <a:gd name="T59" fmla="*/ 1276 h 1843"/>
                <a:gd name="T60" fmla="*/ 1361 w 1503"/>
                <a:gd name="T61" fmla="*/ 1390 h 1843"/>
                <a:gd name="T62" fmla="*/ 1304 w 1503"/>
                <a:gd name="T63" fmla="*/ 1616 h 1843"/>
                <a:gd name="T64" fmla="*/ 1361 w 1503"/>
                <a:gd name="T65" fmla="*/ 1645 h 1843"/>
                <a:gd name="T66" fmla="*/ 1418 w 1503"/>
                <a:gd name="T67" fmla="*/ 1786 h 1843"/>
                <a:gd name="T68" fmla="*/ 1361 w 1503"/>
                <a:gd name="T69" fmla="*/ 1843 h 1843"/>
                <a:gd name="T70" fmla="*/ 1162 w 1503"/>
                <a:gd name="T71" fmla="*/ 1730 h 1843"/>
                <a:gd name="T72" fmla="*/ 1106 w 1503"/>
                <a:gd name="T73" fmla="*/ 1730 h 1843"/>
                <a:gd name="T74" fmla="*/ 1021 w 1503"/>
                <a:gd name="T75" fmla="*/ 1645 h 1843"/>
                <a:gd name="T76" fmla="*/ 992 w 1503"/>
                <a:gd name="T77" fmla="*/ 1560 h 1843"/>
                <a:gd name="T78" fmla="*/ 907 w 1503"/>
                <a:gd name="T79" fmla="*/ 1560 h 1843"/>
                <a:gd name="T80" fmla="*/ 709 w 1503"/>
                <a:gd name="T81" fmla="*/ 1418 h 1843"/>
                <a:gd name="T82" fmla="*/ 539 w 1503"/>
                <a:gd name="T83" fmla="*/ 1503 h 1843"/>
                <a:gd name="T84" fmla="*/ 482 w 1503"/>
                <a:gd name="T85" fmla="*/ 1475 h 1843"/>
                <a:gd name="T86" fmla="*/ 482 w 1503"/>
                <a:gd name="T87" fmla="*/ 1219 h 1843"/>
                <a:gd name="T88" fmla="*/ 397 w 1503"/>
                <a:gd name="T89" fmla="*/ 1106 h 1843"/>
                <a:gd name="T90" fmla="*/ 113 w 1503"/>
                <a:gd name="T91" fmla="*/ 96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3" h="1843">
                  <a:moveTo>
                    <a:pt x="113" y="964"/>
                  </a:moveTo>
                  <a:lnTo>
                    <a:pt x="0" y="794"/>
                  </a:lnTo>
                  <a:lnTo>
                    <a:pt x="57" y="709"/>
                  </a:lnTo>
                  <a:lnTo>
                    <a:pt x="0" y="596"/>
                  </a:lnTo>
                  <a:lnTo>
                    <a:pt x="57" y="511"/>
                  </a:lnTo>
                  <a:lnTo>
                    <a:pt x="284" y="482"/>
                  </a:lnTo>
                  <a:lnTo>
                    <a:pt x="312" y="256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652" y="114"/>
                  </a:lnTo>
                  <a:lnTo>
                    <a:pt x="851" y="0"/>
                  </a:lnTo>
                  <a:lnTo>
                    <a:pt x="879" y="170"/>
                  </a:lnTo>
                  <a:lnTo>
                    <a:pt x="964" y="284"/>
                  </a:lnTo>
                  <a:lnTo>
                    <a:pt x="1106" y="284"/>
                  </a:lnTo>
                  <a:lnTo>
                    <a:pt x="1162" y="341"/>
                  </a:lnTo>
                  <a:lnTo>
                    <a:pt x="1361" y="369"/>
                  </a:lnTo>
                  <a:lnTo>
                    <a:pt x="1361" y="426"/>
                  </a:lnTo>
                  <a:lnTo>
                    <a:pt x="1446" y="482"/>
                  </a:lnTo>
                  <a:lnTo>
                    <a:pt x="1418" y="567"/>
                  </a:lnTo>
                  <a:lnTo>
                    <a:pt x="1503" y="681"/>
                  </a:lnTo>
                  <a:lnTo>
                    <a:pt x="1446" y="709"/>
                  </a:lnTo>
                  <a:lnTo>
                    <a:pt x="1446" y="766"/>
                  </a:lnTo>
                  <a:lnTo>
                    <a:pt x="1389" y="823"/>
                  </a:lnTo>
                  <a:lnTo>
                    <a:pt x="1446" y="936"/>
                  </a:lnTo>
                  <a:lnTo>
                    <a:pt x="1389" y="1021"/>
                  </a:lnTo>
                  <a:lnTo>
                    <a:pt x="1446" y="1106"/>
                  </a:lnTo>
                  <a:lnTo>
                    <a:pt x="1389" y="1134"/>
                  </a:lnTo>
                  <a:lnTo>
                    <a:pt x="1418" y="1191"/>
                  </a:lnTo>
                  <a:lnTo>
                    <a:pt x="1503" y="1333"/>
                  </a:lnTo>
                  <a:lnTo>
                    <a:pt x="1333" y="1276"/>
                  </a:lnTo>
                  <a:lnTo>
                    <a:pt x="1361" y="1390"/>
                  </a:lnTo>
                  <a:lnTo>
                    <a:pt x="1304" y="1616"/>
                  </a:lnTo>
                  <a:lnTo>
                    <a:pt x="1361" y="1645"/>
                  </a:lnTo>
                  <a:lnTo>
                    <a:pt x="1418" y="1786"/>
                  </a:lnTo>
                  <a:lnTo>
                    <a:pt x="1361" y="1843"/>
                  </a:lnTo>
                  <a:lnTo>
                    <a:pt x="1162" y="1730"/>
                  </a:lnTo>
                  <a:lnTo>
                    <a:pt x="1106" y="1730"/>
                  </a:lnTo>
                  <a:lnTo>
                    <a:pt x="1021" y="1645"/>
                  </a:lnTo>
                  <a:lnTo>
                    <a:pt x="992" y="1560"/>
                  </a:lnTo>
                  <a:lnTo>
                    <a:pt x="907" y="1560"/>
                  </a:lnTo>
                  <a:lnTo>
                    <a:pt x="709" y="1418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82" y="1219"/>
                  </a:lnTo>
                  <a:lnTo>
                    <a:pt x="397" y="1106"/>
                  </a:lnTo>
                  <a:lnTo>
                    <a:pt x="113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FB055B20-0323-4AD2-950B-7C8328136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676"/>
              <a:ext cx="1163" cy="1304"/>
            </a:xfrm>
            <a:custGeom>
              <a:avLst/>
              <a:gdLst>
                <a:gd name="T0" fmla="*/ 170 w 1163"/>
                <a:gd name="T1" fmla="*/ 1304 h 1304"/>
                <a:gd name="T2" fmla="*/ 57 w 1163"/>
                <a:gd name="T3" fmla="*/ 1219 h 1304"/>
                <a:gd name="T4" fmla="*/ 114 w 1163"/>
                <a:gd name="T5" fmla="*/ 1049 h 1304"/>
                <a:gd name="T6" fmla="*/ 29 w 1163"/>
                <a:gd name="T7" fmla="*/ 936 h 1304"/>
                <a:gd name="T8" fmla="*/ 114 w 1163"/>
                <a:gd name="T9" fmla="*/ 794 h 1304"/>
                <a:gd name="T10" fmla="*/ 0 w 1163"/>
                <a:gd name="T11" fmla="*/ 681 h 1304"/>
                <a:gd name="T12" fmla="*/ 57 w 1163"/>
                <a:gd name="T13" fmla="*/ 539 h 1304"/>
                <a:gd name="T14" fmla="*/ 0 w 1163"/>
                <a:gd name="T15" fmla="*/ 482 h 1304"/>
                <a:gd name="T16" fmla="*/ 85 w 1163"/>
                <a:gd name="T17" fmla="*/ 199 h 1304"/>
                <a:gd name="T18" fmla="*/ 85 w 1163"/>
                <a:gd name="T19" fmla="*/ 85 h 1304"/>
                <a:gd name="T20" fmla="*/ 170 w 1163"/>
                <a:gd name="T21" fmla="*/ 0 h 1304"/>
                <a:gd name="T22" fmla="*/ 454 w 1163"/>
                <a:gd name="T23" fmla="*/ 142 h 1304"/>
                <a:gd name="T24" fmla="*/ 539 w 1163"/>
                <a:gd name="T25" fmla="*/ 255 h 1304"/>
                <a:gd name="T26" fmla="*/ 539 w 1163"/>
                <a:gd name="T27" fmla="*/ 511 h 1304"/>
                <a:gd name="T28" fmla="*/ 596 w 1163"/>
                <a:gd name="T29" fmla="*/ 539 h 1304"/>
                <a:gd name="T30" fmla="*/ 766 w 1163"/>
                <a:gd name="T31" fmla="*/ 454 h 1304"/>
                <a:gd name="T32" fmla="*/ 964 w 1163"/>
                <a:gd name="T33" fmla="*/ 596 h 1304"/>
                <a:gd name="T34" fmla="*/ 1049 w 1163"/>
                <a:gd name="T35" fmla="*/ 596 h 1304"/>
                <a:gd name="T36" fmla="*/ 1078 w 1163"/>
                <a:gd name="T37" fmla="*/ 681 h 1304"/>
                <a:gd name="T38" fmla="*/ 1163 w 1163"/>
                <a:gd name="T39" fmla="*/ 766 h 1304"/>
                <a:gd name="T40" fmla="*/ 1106 w 1163"/>
                <a:gd name="T41" fmla="*/ 794 h 1304"/>
                <a:gd name="T42" fmla="*/ 1078 w 1163"/>
                <a:gd name="T43" fmla="*/ 766 h 1304"/>
                <a:gd name="T44" fmla="*/ 1021 w 1163"/>
                <a:gd name="T45" fmla="*/ 737 h 1304"/>
                <a:gd name="T46" fmla="*/ 993 w 1163"/>
                <a:gd name="T47" fmla="*/ 794 h 1304"/>
                <a:gd name="T48" fmla="*/ 879 w 1163"/>
                <a:gd name="T49" fmla="*/ 766 h 1304"/>
                <a:gd name="T50" fmla="*/ 794 w 1163"/>
                <a:gd name="T51" fmla="*/ 964 h 1304"/>
                <a:gd name="T52" fmla="*/ 709 w 1163"/>
                <a:gd name="T53" fmla="*/ 1021 h 1304"/>
                <a:gd name="T54" fmla="*/ 624 w 1163"/>
                <a:gd name="T55" fmla="*/ 1134 h 1304"/>
                <a:gd name="T56" fmla="*/ 312 w 1163"/>
                <a:gd name="T57" fmla="*/ 1276 h 1304"/>
                <a:gd name="T58" fmla="*/ 256 w 1163"/>
                <a:gd name="T59" fmla="*/ 1248 h 1304"/>
                <a:gd name="T60" fmla="*/ 170 w 1163"/>
                <a:gd name="T6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3" h="1304">
                  <a:moveTo>
                    <a:pt x="170" y="1304"/>
                  </a:moveTo>
                  <a:lnTo>
                    <a:pt x="57" y="1219"/>
                  </a:lnTo>
                  <a:lnTo>
                    <a:pt x="114" y="1049"/>
                  </a:lnTo>
                  <a:lnTo>
                    <a:pt x="29" y="936"/>
                  </a:lnTo>
                  <a:lnTo>
                    <a:pt x="114" y="794"/>
                  </a:lnTo>
                  <a:lnTo>
                    <a:pt x="0" y="681"/>
                  </a:lnTo>
                  <a:lnTo>
                    <a:pt x="57" y="539"/>
                  </a:lnTo>
                  <a:lnTo>
                    <a:pt x="0" y="48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70" y="0"/>
                  </a:lnTo>
                  <a:lnTo>
                    <a:pt x="454" y="142"/>
                  </a:lnTo>
                  <a:lnTo>
                    <a:pt x="539" y="255"/>
                  </a:lnTo>
                  <a:lnTo>
                    <a:pt x="539" y="511"/>
                  </a:lnTo>
                  <a:lnTo>
                    <a:pt x="596" y="539"/>
                  </a:lnTo>
                  <a:lnTo>
                    <a:pt x="766" y="454"/>
                  </a:lnTo>
                  <a:lnTo>
                    <a:pt x="964" y="596"/>
                  </a:lnTo>
                  <a:lnTo>
                    <a:pt x="1049" y="596"/>
                  </a:lnTo>
                  <a:lnTo>
                    <a:pt x="1078" y="681"/>
                  </a:lnTo>
                  <a:lnTo>
                    <a:pt x="1163" y="766"/>
                  </a:lnTo>
                  <a:lnTo>
                    <a:pt x="1106" y="794"/>
                  </a:lnTo>
                  <a:lnTo>
                    <a:pt x="1078" y="766"/>
                  </a:lnTo>
                  <a:lnTo>
                    <a:pt x="1021" y="737"/>
                  </a:lnTo>
                  <a:lnTo>
                    <a:pt x="993" y="794"/>
                  </a:lnTo>
                  <a:lnTo>
                    <a:pt x="879" y="766"/>
                  </a:lnTo>
                  <a:lnTo>
                    <a:pt x="794" y="964"/>
                  </a:lnTo>
                  <a:lnTo>
                    <a:pt x="709" y="1021"/>
                  </a:lnTo>
                  <a:lnTo>
                    <a:pt x="624" y="1134"/>
                  </a:lnTo>
                  <a:lnTo>
                    <a:pt x="312" y="1276"/>
                  </a:lnTo>
                  <a:lnTo>
                    <a:pt x="256" y="1248"/>
                  </a:lnTo>
                  <a:lnTo>
                    <a:pt x="17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95B3B298-72BF-48BF-B1A3-26711C67B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2246"/>
              <a:ext cx="1020" cy="822"/>
            </a:xfrm>
            <a:custGeom>
              <a:avLst/>
              <a:gdLst>
                <a:gd name="T0" fmla="*/ 85 w 1020"/>
                <a:gd name="T1" fmla="*/ 822 h 822"/>
                <a:gd name="T2" fmla="*/ 0 w 1020"/>
                <a:gd name="T3" fmla="*/ 510 h 822"/>
                <a:gd name="T4" fmla="*/ 113 w 1020"/>
                <a:gd name="T5" fmla="*/ 454 h 822"/>
                <a:gd name="T6" fmla="*/ 170 w 1020"/>
                <a:gd name="T7" fmla="*/ 340 h 822"/>
                <a:gd name="T8" fmla="*/ 283 w 1020"/>
                <a:gd name="T9" fmla="*/ 312 h 822"/>
                <a:gd name="T10" fmla="*/ 368 w 1020"/>
                <a:gd name="T11" fmla="*/ 340 h 822"/>
                <a:gd name="T12" fmla="*/ 482 w 1020"/>
                <a:gd name="T13" fmla="*/ 283 h 822"/>
                <a:gd name="T14" fmla="*/ 482 w 1020"/>
                <a:gd name="T15" fmla="*/ 198 h 822"/>
                <a:gd name="T16" fmla="*/ 595 w 1020"/>
                <a:gd name="T17" fmla="*/ 85 h 822"/>
                <a:gd name="T18" fmla="*/ 709 w 1020"/>
                <a:gd name="T19" fmla="*/ 113 h 822"/>
                <a:gd name="T20" fmla="*/ 765 w 1020"/>
                <a:gd name="T21" fmla="*/ 57 h 822"/>
                <a:gd name="T22" fmla="*/ 907 w 1020"/>
                <a:gd name="T23" fmla="*/ 0 h 822"/>
                <a:gd name="T24" fmla="*/ 935 w 1020"/>
                <a:gd name="T25" fmla="*/ 28 h 822"/>
                <a:gd name="T26" fmla="*/ 935 w 1020"/>
                <a:gd name="T27" fmla="*/ 255 h 822"/>
                <a:gd name="T28" fmla="*/ 1020 w 1020"/>
                <a:gd name="T29" fmla="*/ 312 h 822"/>
                <a:gd name="T30" fmla="*/ 992 w 1020"/>
                <a:gd name="T31" fmla="*/ 369 h 822"/>
                <a:gd name="T32" fmla="*/ 907 w 1020"/>
                <a:gd name="T33" fmla="*/ 454 h 822"/>
                <a:gd name="T34" fmla="*/ 850 w 1020"/>
                <a:gd name="T35" fmla="*/ 680 h 822"/>
                <a:gd name="T36" fmla="*/ 510 w 1020"/>
                <a:gd name="T37" fmla="*/ 709 h 822"/>
                <a:gd name="T38" fmla="*/ 482 w 1020"/>
                <a:gd name="T39" fmla="*/ 765 h 822"/>
                <a:gd name="T40" fmla="*/ 312 w 1020"/>
                <a:gd name="T41" fmla="*/ 737 h 822"/>
                <a:gd name="T42" fmla="*/ 227 w 1020"/>
                <a:gd name="T43" fmla="*/ 794 h 822"/>
                <a:gd name="T44" fmla="*/ 85 w 1020"/>
                <a:gd name="T4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822">
                  <a:moveTo>
                    <a:pt x="85" y="822"/>
                  </a:moveTo>
                  <a:lnTo>
                    <a:pt x="0" y="510"/>
                  </a:lnTo>
                  <a:lnTo>
                    <a:pt x="113" y="454"/>
                  </a:lnTo>
                  <a:lnTo>
                    <a:pt x="170" y="340"/>
                  </a:lnTo>
                  <a:lnTo>
                    <a:pt x="283" y="312"/>
                  </a:lnTo>
                  <a:lnTo>
                    <a:pt x="368" y="340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95" y="85"/>
                  </a:lnTo>
                  <a:lnTo>
                    <a:pt x="709" y="113"/>
                  </a:lnTo>
                  <a:lnTo>
                    <a:pt x="765" y="57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255"/>
                  </a:lnTo>
                  <a:lnTo>
                    <a:pt x="1020" y="312"/>
                  </a:lnTo>
                  <a:lnTo>
                    <a:pt x="992" y="369"/>
                  </a:lnTo>
                  <a:lnTo>
                    <a:pt x="907" y="454"/>
                  </a:lnTo>
                  <a:lnTo>
                    <a:pt x="850" y="680"/>
                  </a:lnTo>
                  <a:lnTo>
                    <a:pt x="510" y="709"/>
                  </a:lnTo>
                  <a:lnTo>
                    <a:pt x="482" y="765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85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ACB3B549-801B-435B-A76B-BBA58AB48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1991"/>
              <a:ext cx="738" cy="765"/>
            </a:xfrm>
            <a:custGeom>
              <a:avLst/>
              <a:gdLst>
                <a:gd name="T0" fmla="*/ 284 w 738"/>
                <a:gd name="T1" fmla="*/ 28 h 765"/>
                <a:gd name="T2" fmla="*/ 199 w 738"/>
                <a:gd name="T3" fmla="*/ 170 h 765"/>
                <a:gd name="T4" fmla="*/ 227 w 738"/>
                <a:gd name="T5" fmla="*/ 170 h 765"/>
                <a:gd name="T6" fmla="*/ 256 w 738"/>
                <a:gd name="T7" fmla="*/ 170 h 765"/>
                <a:gd name="T8" fmla="*/ 256 w 738"/>
                <a:gd name="T9" fmla="*/ 255 h 765"/>
                <a:gd name="T10" fmla="*/ 114 w 738"/>
                <a:gd name="T11" fmla="*/ 312 h 765"/>
                <a:gd name="T12" fmla="*/ 199 w 738"/>
                <a:gd name="T13" fmla="*/ 368 h 765"/>
                <a:gd name="T14" fmla="*/ 114 w 738"/>
                <a:gd name="T15" fmla="*/ 425 h 765"/>
                <a:gd name="T16" fmla="*/ 85 w 738"/>
                <a:gd name="T17" fmla="*/ 567 h 765"/>
                <a:gd name="T18" fmla="*/ 0 w 738"/>
                <a:gd name="T19" fmla="*/ 595 h 765"/>
                <a:gd name="T20" fmla="*/ 29 w 738"/>
                <a:gd name="T21" fmla="*/ 709 h 765"/>
                <a:gd name="T22" fmla="*/ 114 w 738"/>
                <a:gd name="T23" fmla="*/ 765 h 765"/>
                <a:gd name="T24" fmla="*/ 227 w 738"/>
                <a:gd name="T25" fmla="*/ 709 h 765"/>
                <a:gd name="T26" fmla="*/ 284 w 738"/>
                <a:gd name="T27" fmla="*/ 595 h 765"/>
                <a:gd name="T28" fmla="*/ 397 w 738"/>
                <a:gd name="T29" fmla="*/ 567 h 765"/>
                <a:gd name="T30" fmla="*/ 482 w 738"/>
                <a:gd name="T31" fmla="*/ 595 h 765"/>
                <a:gd name="T32" fmla="*/ 596 w 738"/>
                <a:gd name="T33" fmla="*/ 538 h 765"/>
                <a:gd name="T34" fmla="*/ 596 w 738"/>
                <a:gd name="T35" fmla="*/ 453 h 765"/>
                <a:gd name="T36" fmla="*/ 709 w 738"/>
                <a:gd name="T37" fmla="*/ 340 h 765"/>
                <a:gd name="T38" fmla="*/ 738 w 738"/>
                <a:gd name="T39" fmla="*/ 198 h 765"/>
                <a:gd name="T40" fmla="*/ 624 w 738"/>
                <a:gd name="T41" fmla="*/ 0 h 765"/>
                <a:gd name="T42" fmla="*/ 454 w 738"/>
                <a:gd name="T43" fmla="*/ 0 h 765"/>
                <a:gd name="T44" fmla="*/ 369 w 738"/>
                <a:gd name="T45" fmla="*/ 113 h 765"/>
                <a:gd name="T46" fmla="*/ 284 w 738"/>
                <a:gd name="T47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8" h="765">
                  <a:moveTo>
                    <a:pt x="284" y="28"/>
                  </a:moveTo>
                  <a:lnTo>
                    <a:pt x="199" y="170"/>
                  </a:lnTo>
                  <a:lnTo>
                    <a:pt x="227" y="170"/>
                  </a:lnTo>
                  <a:lnTo>
                    <a:pt x="256" y="170"/>
                  </a:lnTo>
                  <a:lnTo>
                    <a:pt x="256" y="255"/>
                  </a:lnTo>
                  <a:lnTo>
                    <a:pt x="114" y="312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567"/>
                  </a:lnTo>
                  <a:lnTo>
                    <a:pt x="0" y="595"/>
                  </a:lnTo>
                  <a:lnTo>
                    <a:pt x="29" y="709"/>
                  </a:lnTo>
                  <a:lnTo>
                    <a:pt x="114" y="765"/>
                  </a:lnTo>
                  <a:lnTo>
                    <a:pt x="227" y="709"/>
                  </a:lnTo>
                  <a:lnTo>
                    <a:pt x="284" y="595"/>
                  </a:lnTo>
                  <a:lnTo>
                    <a:pt x="397" y="567"/>
                  </a:lnTo>
                  <a:lnTo>
                    <a:pt x="482" y="595"/>
                  </a:lnTo>
                  <a:lnTo>
                    <a:pt x="596" y="538"/>
                  </a:lnTo>
                  <a:lnTo>
                    <a:pt x="596" y="453"/>
                  </a:lnTo>
                  <a:lnTo>
                    <a:pt x="709" y="340"/>
                  </a:lnTo>
                  <a:lnTo>
                    <a:pt x="738" y="198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369" y="113"/>
                  </a:lnTo>
                  <a:lnTo>
                    <a:pt x="284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93B31422-1623-4C1C-8883-0FEC0E1E1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1254"/>
              <a:ext cx="1162" cy="850"/>
            </a:xfrm>
            <a:custGeom>
              <a:avLst/>
              <a:gdLst>
                <a:gd name="T0" fmla="*/ 255 w 1162"/>
                <a:gd name="T1" fmla="*/ 0 h 850"/>
                <a:gd name="T2" fmla="*/ 283 w 1162"/>
                <a:gd name="T3" fmla="*/ 0 h 850"/>
                <a:gd name="T4" fmla="*/ 340 w 1162"/>
                <a:gd name="T5" fmla="*/ 85 h 850"/>
                <a:gd name="T6" fmla="*/ 454 w 1162"/>
                <a:gd name="T7" fmla="*/ 141 h 850"/>
                <a:gd name="T8" fmla="*/ 454 w 1162"/>
                <a:gd name="T9" fmla="*/ 227 h 850"/>
                <a:gd name="T10" fmla="*/ 595 w 1162"/>
                <a:gd name="T11" fmla="*/ 255 h 850"/>
                <a:gd name="T12" fmla="*/ 595 w 1162"/>
                <a:gd name="T13" fmla="*/ 312 h 850"/>
                <a:gd name="T14" fmla="*/ 765 w 1162"/>
                <a:gd name="T15" fmla="*/ 283 h 850"/>
                <a:gd name="T16" fmla="*/ 822 w 1162"/>
                <a:gd name="T17" fmla="*/ 113 h 850"/>
                <a:gd name="T18" fmla="*/ 964 w 1162"/>
                <a:gd name="T19" fmla="*/ 141 h 850"/>
                <a:gd name="T20" fmla="*/ 992 w 1162"/>
                <a:gd name="T21" fmla="*/ 28 h 850"/>
                <a:gd name="T22" fmla="*/ 1106 w 1162"/>
                <a:gd name="T23" fmla="*/ 56 h 850"/>
                <a:gd name="T24" fmla="*/ 1162 w 1162"/>
                <a:gd name="T25" fmla="*/ 198 h 850"/>
                <a:gd name="T26" fmla="*/ 1077 w 1162"/>
                <a:gd name="T27" fmla="*/ 255 h 850"/>
                <a:gd name="T28" fmla="*/ 1077 w 1162"/>
                <a:gd name="T29" fmla="*/ 397 h 850"/>
                <a:gd name="T30" fmla="*/ 992 w 1162"/>
                <a:gd name="T31" fmla="*/ 482 h 850"/>
                <a:gd name="T32" fmla="*/ 879 w 1162"/>
                <a:gd name="T33" fmla="*/ 482 h 850"/>
                <a:gd name="T34" fmla="*/ 879 w 1162"/>
                <a:gd name="T35" fmla="*/ 538 h 850"/>
                <a:gd name="T36" fmla="*/ 822 w 1162"/>
                <a:gd name="T37" fmla="*/ 652 h 850"/>
                <a:gd name="T38" fmla="*/ 765 w 1162"/>
                <a:gd name="T39" fmla="*/ 652 h 850"/>
                <a:gd name="T40" fmla="*/ 709 w 1162"/>
                <a:gd name="T41" fmla="*/ 737 h 850"/>
                <a:gd name="T42" fmla="*/ 624 w 1162"/>
                <a:gd name="T43" fmla="*/ 737 h 850"/>
                <a:gd name="T44" fmla="*/ 595 w 1162"/>
                <a:gd name="T45" fmla="*/ 850 h 850"/>
                <a:gd name="T46" fmla="*/ 425 w 1162"/>
                <a:gd name="T47" fmla="*/ 850 h 850"/>
                <a:gd name="T48" fmla="*/ 283 w 1162"/>
                <a:gd name="T49" fmla="*/ 794 h 850"/>
                <a:gd name="T50" fmla="*/ 255 w 1162"/>
                <a:gd name="T51" fmla="*/ 737 h 850"/>
                <a:gd name="T52" fmla="*/ 198 w 1162"/>
                <a:gd name="T53" fmla="*/ 737 h 850"/>
                <a:gd name="T54" fmla="*/ 198 w 1162"/>
                <a:gd name="T55" fmla="*/ 623 h 850"/>
                <a:gd name="T56" fmla="*/ 142 w 1162"/>
                <a:gd name="T57" fmla="*/ 538 h 850"/>
                <a:gd name="T58" fmla="*/ 85 w 1162"/>
                <a:gd name="T59" fmla="*/ 595 h 850"/>
                <a:gd name="T60" fmla="*/ 0 w 1162"/>
                <a:gd name="T61" fmla="*/ 595 h 850"/>
                <a:gd name="T62" fmla="*/ 57 w 1162"/>
                <a:gd name="T63" fmla="*/ 482 h 850"/>
                <a:gd name="T64" fmla="*/ 28 w 1162"/>
                <a:gd name="T65" fmla="*/ 425 h 850"/>
                <a:gd name="T66" fmla="*/ 85 w 1162"/>
                <a:gd name="T67" fmla="*/ 368 h 850"/>
                <a:gd name="T68" fmla="*/ 85 w 1162"/>
                <a:gd name="T69" fmla="*/ 312 h 850"/>
                <a:gd name="T70" fmla="*/ 142 w 1162"/>
                <a:gd name="T71" fmla="*/ 283 h 850"/>
                <a:gd name="T72" fmla="*/ 198 w 1162"/>
                <a:gd name="T73" fmla="*/ 312 h 850"/>
                <a:gd name="T74" fmla="*/ 227 w 1162"/>
                <a:gd name="T75" fmla="*/ 255 h 850"/>
                <a:gd name="T76" fmla="*/ 198 w 1162"/>
                <a:gd name="T77" fmla="*/ 198 h 850"/>
                <a:gd name="T78" fmla="*/ 255 w 1162"/>
                <a:gd name="T79" fmla="*/ 198 h 850"/>
                <a:gd name="T80" fmla="*/ 255 w 1162"/>
                <a:gd name="T81" fmla="*/ 85 h 850"/>
                <a:gd name="T82" fmla="*/ 198 w 1162"/>
                <a:gd name="T83" fmla="*/ 85 h 850"/>
                <a:gd name="T84" fmla="*/ 227 w 1162"/>
                <a:gd name="T85" fmla="*/ 0 h 850"/>
                <a:gd name="T86" fmla="*/ 255 w 1162"/>
                <a:gd name="T87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2" h="850">
                  <a:moveTo>
                    <a:pt x="255" y="0"/>
                  </a:moveTo>
                  <a:lnTo>
                    <a:pt x="283" y="0"/>
                  </a:lnTo>
                  <a:lnTo>
                    <a:pt x="340" y="85"/>
                  </a:lnTo>
                  <a:lnTo>
                    <a:pt x="454" y="141"/>
                  </a:lnTo>
                  <a:lnTo>
                    <a:pt x="454" y="227"/>
                  </a:lnTo>
                  <a:lnTo>
                    <a:pt x="595" y="255"/>
                  </a:lnTo>
                  <a:lnTo>
                    <a:pt x="595" y="312"/>
                  </a:lnTo>
                  <a:lnTo>
                    <a:pt x="765" y="283"/>
                  </a:lnTo>
                  <a:lnTo>
                    <a:pt x="822" y="113"/>
                  </a:lnTo>
                  <a:lnTo>
                    <a:pt x="964" y="141"/>
                  </a:lnTo>
                  <a:lnTo>
                    <a:pt x="992" y="28"/>
                  </a:lnTo>
                  <a:lnTo>
                    <a:pt x="1106" y="56"/>
                  </a:lnTo>
                  <a:lnTo>
                    <a:pt x="1162" y="198"/>
                  </a:lnTo>
                  <a:lnTo>
                    <a:pt x="1077" y="255"/>
                  </a:lnTo>
                  <a:lnTo>
                    <a:pt x="1077" y="397"/>
                  </a:lnTo>
                  <a:lnTo>
                    <a:pt x="992" y="482"/>
                  </a:lnTo>
                  <a:lnTo>
                    <a:pt x="879" y="482"/>
                  </a:lnTo>
                  <a:lnTo>
                    <a:pt x="879" y="538"/>
                  </a:lnTo>
                  <a:lnTo>
                    <a:pt x="822" y="652"/>
                  </a:lnTo>
                  <a:lnTo>
                    <a:pt x="765" y="652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595" y="850"/>
                  </a:lnTo>
                  <a:lnTo>
                    <a:pt x="425" y="850"/>
                  </a:lnTo>
                  <a:lnTo>
                    <a:pt x="283" y="794"/>
                  </a:lnTo>
                  <a:lnTo>
                    <a:pt x="255" y="737"/>
                  </a:lnTo>
                  <a:lnTo>
                    <a:pt x="198" y="737"/>
                  </a:lnTo>
                  <a:lnTo>
                    <a:pt x="198" y="623"/>
                  </a:lnTo>
                  <a:lnTo>
                    <a:pt x="142" y="538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198"/>
                  </a:lnTo>
                  <a:lnTo>
                    <a:pt x="255" y="198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227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CD56C540-5FE4-4F32-A98C-ED8B533E4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70" cy="142"/>
            </a:xfrm>
            <a:custGeom>
              <a:avLst/>
              <a:gdLst>
                <a:gd name="T0" fmla="*/ 0 w 170"/>
                <a:gd name="T1" fmla="*/ 113 h 142"/>
                <a:gd name="T2" fmla="*/ 57 w 170"/>
                <a:gd name="T3" fmla="*/ 113 h 142"/>
                <a:gd name="T4" fmla="*/ 85 w 170"/>
                <a:gd name="T5" fmla="*/ 142 h 142"/>
                <a:gd name="T6" fmla="*/ 170 w 170"/>
                <a:gd name="T7" fmla="*/ 85 h 142"/>
                <a:gd name="T8" fmla="*/ 170 w 170"/>
                <a:gd name="T9" fmla="*/ 0 h 142"/>
                <a:gd name="T10" fmla="*/ 57 w 170"/>
                <a:gd name="T11" fmla="*/ 0 h 142"/>
                <a:gd name="T12" fmla="*/ 0 w 170"/>
                <a:gd name="T13" fmla="*/ 57 h 142"/>
                <a:gd name="T14" fmla="*/ 0 w 170"/>
                <a:gd name="T15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42">
                  <a:moveTo>
                    <a:pt x="0" y="113"/>
                  </a:moveTo>
                  <a:lnTo>
                    <a:pt x="57" y="113"/>
                  </a:lnTo>
                  <a:lnTo>
                    <a:pt x="85" y="142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2F6705ED-C87F-4FE5-9681-61CB964D6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1679"/>
              <a:ext cx="284" cy="170"/>
            </a:xfrm>
            <a:custGeom>
              <a:avLst/>
              <a:gdLst>
                <a:gd name="T0" fmla="*/ 255 w 284"/>
                <a:gd name="T1" fmla="*/ 0 h 170"/>
                <a:gd name="T2" fmla="*/ 170 w 284"/>
                <a:gd name="T3" fmla="*/ 28 h 170"/>
                <a:gd name="T4" fmla="*/ 85 w 284"/>
                <a:gd name="T5" fmla="*/ 0 h 170"/>
                <a:gd name="T6" fmla="*/ 0 w 284"/>
                <a:gd name="T7" fmla="*/ 57 h 170"/>
                <a:gd name="T8" fmla="*/ 0 w 284"/>
                <a:gd name="T9" fmla="*/ 142 h 170"/>
                <a:gd name="T10" fmla="*/ 227 w 284"/>
                <a:gd name="T11" fmla="*/ 170 h 170"/>
                <a:gd name="T12" fmla="*/ 284 w 284"/>
                <a:gd name="T13" fmla="*/ 57 h 170"/>
                <a:gd name="T14" fmla="*/ 255 w 284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70">
                  <a:moveTo>
                    <a:pt x="255" y="0"/>
                  </a:moveTo>
                  <a:lnTo>
                    <a:pt x="170" y="28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4A189990-099E-447B-8002-06C6EC86A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1821"/>
              <a:ext cx="284" cy="141"/>
            </a:xfrm>
            <a:custGeom>
              <a:avLst/>
              <a:gdLst>
                <a:gd name="T0" fmla="*/ 0 w 284"/>
                <a:gd name="T1" fmla="*/ 0 h 141"/>
                <a:gd name="T2" fmla="*/ 227 w 284"/>
                <a:gd name="T3" fmla="*/ 28 h 141"/>
                <a:gd name="T4" fmla="*/ 284 w 284"/>
                <a:gd name="T5" fmla="*/ 85 h 141"/>
                <a:gd name="T6" fmla="*/ 142 w 284"/>
                <a:gd name="T7" fmla="*/ 85 h 141"/>
                <a:gd name="T8" fmla="*/ 142 w 284"/>
                <a:gd name="T9" fmla="*/ 141 h 141"/>
                <a:gd name="T10" fmla="*/ 85 w 284"/>
                <a:gd name="T11" fmla="*/ 141 h 141"/>
                <a:gd name="T12" fmla="*/ 85 w 284"/>
                <a:gd name="T13" fmla="*/ 85 h 141"/>
                <a:gd name="T14" fmla="*/ 0 w 284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41">
                  <a:moveTo>
                    <a:pt x="0" y="0"/>
                  </a:moveTo>
                  <a:lnTo>
                    <a:pt x="227" y="28"/>
                  </a:lnTo>
                  <a:lnTo>
                    <a:pt x="284" y="85"/>
                  </a:lnTo>
                  <a:lnTo>
                    <a:pt x="142" y="85"/>
                  </a:lnTo>
                  <a:lnTo>
                    <a:pt x="142" y="141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C9E46709-0E32-494A-BBF0-3E72B50E8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792"/>
              <a:ext cx="425" cy="482"/>
            </a:xfrm>
            <a:custGeom>
              <a:avLst/>
              <a:gdLst>
                <a:gd name="T0" fmla="*/ 0 w 425"/>
                <a:gd name="T1" fmla="*/ 170 h 482"/>
                <a:gd name="T2" fmla="*/ 57 w 425"/>
                <a:gd name="T3" fmla="*/ 170 h 482"/>
                <a:gd name="T4" fmla="*/ 57 w 425"/>
                <a:gd name="T5" fmla="*/ 114 h 482"/>
                <a:gd name="T6" fmla="*/ 199 w 425"/>
                <a:gd name="T7" fmla="*/ 114 h 482"/>
                <a:gd name="T8" fmla="*/ 142 w 425"/>
                <a:gd name="T9" fmla="*/ 57 h 482"/>
                <a:gd name="T10" fmla="*/ 199 w 425"/>
                <a:gd name="T11" fmla="*/ 57 h 482"/>
                <a:gd name="T12" fmla="*/ 227 w 425"/>
                <a:gd name="T13" fmla="*/ 57 h 482"/>
                <a:gd name="T14" fmla="*/ 284 w 425"/>
                <a:gd name="T15" fmla="*/ 0 h 482"/>
                <a:gd name="T16" fmla="*/ 340 w 425"/>
                <a:gd name="T17" fmla="*/ 85 h 482"/>
                <a:gd name="T18" fmla="*/ 340 w 425"/>
                <a:gd name="T19" fmla="*/ 199 h 482"/>
                <a:gd name="T20" fmla="*/ 397 w 425"/>
                <a:gd name="T21" fmla="*/ 199 h 482"/>
                <a:gd name="T22" fmla="*/ 425 w 425"/>
                <a:gd name="T23" fmla="*/ 256 h 482"/>
                <a:gd name="T24" fmla="*/ 369 w 425"/>
                <a:gd name="T25" fmla="*/ 397 h 482"/>
                <a:gd name="T26" fmla="*/ 284 w 425"/>
                <a:gd name="T27" fmla="*/ 426 h 482"/>
                <a:gd name="T28" fmla="*/ 284 w 425"/>
                <a:gd name="T29" fmla="*/ 369 h 482"/>
                <a:gd name="T30" fmla="*/ 227 w 425"/>
                <a:gd name="T31" fmla="*/ 397 h 482"/>
                <a:gd name="T32" fmla="*/ 227 w 425"/>
                <a:gd name="T33" fmla="*/ 454 h 482"/>
                <a:gd name="T34" fmla="*/ 142 w 425"/>
                <a:gd name="T35" fmla="*/ 482 h 482"/>
                <a:gd name="T36" fmla="*/ 142 w 425"/>
                <a:gd name="T37" fmla="*/ 397 h 482"/>
                <a:gd name="T38" fmla="*/ 29 w 425"/>
                <a:gd name="T39" fmla="*/ 426 h 482"/>
                <a:gd name="T40" fmla="*/ 0 w 425"/>
                <a:gd name="T41" fmla="*/ 369 h 482"/>
                <a:gd name="T42" fmla="*/ 29 w 425"/>
                <a:gd name="T43" fmla="*/ 341 h 482"/>
                <a:gd name="T44" fmla="*/ 0 w 425"/>
                <a:gd name="T45" fmla="*/ 256 h 482"/>
                <a:gd name="T46" fmla="*/ 0 w 425"/>
                <a:gd name="T47" fmla="*/ 17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482">
                  <a:moveTo>
                    <a:pt x="0" y="170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199" y="114"/>
                  </a:lnTo>
                  <a:lnTo>
                    <a:pt x="142" y="57"/>
                  </a:lnTo>
                  <a:lnTo>
                    <a:pt x="199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40" y="85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256"/>
                  </a:lnTo>
                  <a:lnTo>
                    <a:pt x="369" y="397"/>
                  </a:lnTo>
                  <a:lnTo>
                    <a:pt x="284" y="426"/>
                  </a:lnTo>
                  <a:lnTo>
                    <a:pt x="284" y="369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29" y="426"/>
                  </a:lnTo>
                  <a:lnTo>
                    <a:pt x="0" y="369"/>
                  </a:lnTo>
                  <a:lnTo>
                    <a:pt x="29" y="341"/>
                  </a:lnTo>
                  <a:lnTo>
                    <a:pt x="0" y="256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E9581ED7-2FE7-4587-8033-01E202549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821"/>
              <a:ext cx="341" cy="453"/>
            </a:xfrm>
            <a:custGeom>
              <a:avLst/>
              <a:gdLst>
                <a:gd name="T0" fmla="*/ 341 w 341"/>
                <a:gd name="T1" fmla="*/ 397 h 453"/>
                <a:gd name="T2" fmla="*/ 312 w 341"/>
                <a:gd name="T3" fmla="*/ 453 h 453"/>
                <a:gd name="T4" fmla="*/ 256 w 341"/>
                <a:gd name="T5" fmla="*/ 425 h 453"/>
                <a:gd name="T6" fmla="*/ 85 w 341"/>
                <a:gd name="T7" fmla="*/ 453 h 453"/>
                <a:gd name="T8" fmla="*/ 57 w 341"/>
                <a:gd name="T9" fmla="*/ 425 h 453"/>
                <a:gd name="T10" fmla="*/ 57 w 341"/>
                <a:gd name="T11" fmla="*/ 283 h 453"/>
                <a:gd name="T12" fmla="*/ 0 w 341"/>
                <a:gd name="T13" fmla="*/ 227 h 453"/>
                <a:gd name="T14" fmla="*/ 85 w 341"/>
                <a:gd name="T15" fmla="*/ 198 h 453"/>
                <a:gd name="T16" fmla="*/ 142 w 341"/>
                <a:gd name="T17" fmla="*/ 85 h 453"/>
                <a:gd name="T18" fmla="*/ 142 w 341"/>
                <a:gd name="T19" fmla="*/ 28 h 453"/>
                <a:gd name="T20" fmla="*/ 227 w 341"/>
                <a:gd name="T21" fmla="*/ 0 h 453"/>
                <a:gd name="T22" fmla="*/ 312 w 341"/>
                <a:gd name="T23" fmla="*/ 85 h 453"/>
                <a:gd name="T24" fmla="*/ 312 w 341"/>
                <a:gd name="T25" fmla="*/ 227 h 453"/>
                <a:gd name="T26" fmla="*/ 341 w 341"/>
                <a:gd name="T27" fmla="*/ 312 h 453"/>
                <a:gd name="T28" fmla="*/ 312 w 341"/>
                <a:gd name="T29" fmla="*/ 340 h 453"/>
                <a:gd name="T30" fmla="*/ 341 w 341"/>
                <a:gd name="T31" fmla="*/ 39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3">
                  <a:moveTo>
                    <a:pt x="341" y="397"/>
                  </a:moveTo>
                  <a:lnTo>
                    <a:pt x="312" y="453"/>
                  </a:lnTo>
                  <a:lnTo>
                    <a:pt x="256" y="425"/>
                  </a:lnTo>
                  <a:lnTo>
                    <a:pt x="85" y="453"/>
                  </a:lnTo>
                  <a:lnTo>
                    <a:pt x="57" y="425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227" y="0"/>
                  </a:lnTo>
                  <a:lnTo>
                    <a:pt x="312" y="85"/>
                  </a:lnTo>
                  <a:lnTo>
                    <a:pt x="312" y="227"/>
                  </a:lnTo>
                  <a:lnTo>
                    <a:pt x="341" y="312"/>
                  </a:lnTo>
                  <a:lnTo>
                    <a:pt x="312" y="340"/>
                  </a:lnTo>
                  <a:lnTo>
                    <a:pt x="341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C50D0F16-5386-4982-9E99-99D0B8102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679"/>
              <a:ext cx="312" cy="340"/>
            </a:xfrm>
            <a:custGeom>
              <a:avLst/>
              <a:gdLst>
                <a:gd name="T0" fmla="*/ 284 w 312"/>
                <a:gd name="T1" fmla="*/ 28 h 340"/>
                <a:gd name="T2" fmla="*/ 114 w 312"/>
                <a:gd name="T3" fmla="*/ 28 h 340"/>
                <a:gd name="T4" fmla="*/ 57 w 312"/>
                <a:gd name="T5" fmla="*/ 0 h 340"/>
                <a:gd name="T6" fmla="*/ 29 w 312"/>
                <a:gd name="T7" fmla="*/ 85 h 340"/>
                <a:gd name="T8" fmla="*/ 0 w 312"/>
                <a:gd name="T9" fmla="*/ 85 h 340"/>
                <a:gd name="T10" fmla="*/ 0 w 312"/>
                <a:gd name="T11" fmla="*/ 170 h 340"/>
                <a:gd name="T12" fmla="*/ 57 w 312"/>
                <a:gd name="T13" fmla="*/ 113 h 340"/>
                <a:gd name="T14" fmla="*/ 142 w 312"/>
                <a:gd name="T15" fmla="*/ 170 h 340"/>
                <a:gd name="T16" fmla="*/ 142 w 312"/>
                <a:gd name="T17" fmla="*/ 283 h 340"/>
                <a:gd name="T18" fmla="*/ 170 w 312"/>
                <a:gd name="T19" fmla="*/ 340 h 340"/>
                <a:gd name="T20" fmla="*/ 227 w 312"/>
                <a:gd name="T21" fmla="*/ 227 h 340"/>
                <a:gd name="T22" fmla="*/ 227 w 312"/>
                <a:gd name="T23" fmla="*/ 170 h 340"/>
                <a:gd name="T24" fmla="*/ 312 w 312"/>
                <a:gd name="T25" fmla="*/ 142 h 340"/>
                <a:gd name="T26" fmla="*/ 312 w 312"/>
                <a:gd name="T27" fmla="*/ 57 h 340"/>
                <a:gd name="T28" fmla="*/ 284 w 31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340">
                  <a:moveTo>
                    <a:pt x="284" y="28"/>
                  </a:moveTo>
                  <a:lnTo>
                    <a:pt x="114" y="28"/>
                  </a:lnTo>
                  <a:lnTo>
                    <a:pt x="57" y="0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57" y="113"/>
                  </a:lnTo>
                  <a:lnTo>
                    <a:pt x="142" y="170"/>
                  </a:lnTo>
                  <a:lnTo>
                    <a:pt x="142" y="283"/>
                  </a:lnTo>
                  <a:lnTo>
                    <a:pt x="170" y="34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42"/>
                  </a:lnTo>
                  <a:lnTo>
                    <a:pt x="312" y="57"/>
                  </a:lnTo>
                  <a:lnTo>
                    <a:pt x="284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71D168E6-399E-4B96-8B02-B85017A80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225"/>
              <a:ext cx="341" cy="482"/>
            </a:xfrm>
            <a:custGeom>
              <a:avLst/>
              <a:gdLst>
                <a:gd name="T0" fmla="*/ 227 w 341"/>
                <a:gd name="T1" fmla="*/ 482 h 482"/>
                <a:gd name="T2" fmla="*/ 227 w 341"/>
                <a:gd name="T3" fmla="*/ 426 h 482"/>
                <a:gd name="T4" fmla="*/ 284 w 341"/>
                <a:gd name="T5" fmla="*/ 369 h 482"/>
                <a:gd name="T6" fmla="*/ 341 w 341"/>
                <a:gd name="T7" fmla="*/ 284 h 482"/>
                <a:gd name="T8" fmla="*/ 284 w 341"/>
                <a:gd name="T9" fmla="*/ 256 h 482"/>
                <a:gd name="T10" fmla="*/ 284 w 341"/>
                <a:gd name="T11" fmla="*/ 199 h 482"/>
                <a:gd name="T12" fmla="*/ 142 w 341"/>
                <a:gd name="T13" fmla="*/ 142 h 482"/>
                <a:gd name="T14" fmla="*/ 85 w 341"/>
                <a:gd name="T15" fmla="*/ 0 h 482"/>
                <a:gd name="T16" fmla="*/ 57 w 341"/>
                <a:gd name="T17" fmla="*/ 142 h 482"/>
                <a:gd name="T18" fmla="*/ 114 w 341"/>
                <a:gd name="T19" fmla="*/ 199 h 482"/>
                <a:gd name="T20" fmla="*/ 0 w 341"/>
                <a:gd name="T21" fmla="*/ 341 h 482"/>
                <a:gd name="T22" fmla="*/ 0 w 341"/>
                <a:gd name="T23" fmla="*/ 454 h 482"/>
                <a:gd name="T24" fmla="*/ 57 w 341"/>
                <a:gd name="T25" fmla="*/ 454 h 482"/>
                <a:gd name="T26" fmla="*/ 114 w 341"/>
                <a:gd name="T27" fmla="*/ 482 h 482"/>
                <a:gd name="T28" fmla="*/ 227 w 341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82">
                  <a:moveTo>
                    <a:pt x="227" y="482"/>
                  </a:moveTo>
                  <a:lnTo>
                    <a:pt x="227" y="426"/>
                  </a:lnTo>
                  <a:lnTo>
                    <a:pt x="284" y="369"/>
                  </a:lnTo>
                  <a:lnTo>
                    <a:pt x="341" y="284"/>
                  </a:lnTo>
                  <a:lnTo>
                    <a:pt x="284" y="256"/>
                  </a:lnTo>
                  <a:lnTo>
                    <a:pt x="284" y="199"/>
                  </a:lnTo>
                  <a:lnTo>
                    <a:pt x="142" y="142"/>
                  </a:lnTo>
                  <a:lnTo>
                    <a:pt x="85" y="0"/>
                  </a:lnTo>
                  <a:lnTo>
                    <a:pt x="57" y="142"/>
                  </a:lnTo>
                  <a:lnTo>
                    <a:pt x="114" y="199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114" y="482"/>
                  </a:lnTo>
                  <a:lnTo>
                    <a:pt x="227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DEB83B5F-2F97-4328-810D-4BCB66226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084"/>
              <a:ext cx="709" cy="623"/>
            </a:xfrm>
            <a:custGeom>
              <a:avLst/>
              <a:gdLst>
                <a:gd name="T0" fmla="*/ 29 w 709"/>
                <a:gd name="T1" fmla="*/ 0 h 623"/>
                <a:gd name="T2" fmla="*/ 57 w 709"/>
                <a:gd name="T3" fmla="*/ 113 h 623"/>
                <a:gd name="T4" fmla="*/ 0 w 709"/>
                <a:gd name="T5" fmla="*/ 141 h 623"/>
                <a:gd name="T6" fmla="*/ 57 w 709"/>
                <a:gd name="T7" fmla="*/ 283 h 623"/>
                <a:gd name="T8" fmla="*/ 199 w 709"/>
                <a:gd name="T9" fmla="*/ 340 h 623"/>
                <a:gd name="T10" fmla="*/ 199 w 709"/>
                <a:gd name="T11" fmla="*/ 397 h 623"/>
                <a:gd name="T12" fmla="*/ 256 w 709"/>
                <a:gd name="T13" fmla="*/ 425 h 623"/>
                <a:gd name="T14" fmla="*/ 199 w 709"/>
                <a:gd name="T15" fmla="*/ 510 h 623"/>
                <a:gd name="T16" fmla="*/ 312 w 709"/>
                <a:gd name="T17" fmla="*/ 510 h 623"/>
                <a:gd name="T18" fmla="*/ 312 w 709"/>
                <a:gd name="T19" fmla="*/ 595 h 623"/>
                <a:gd name="T20" fmla="*/ 397 w 709"/>
                <a:gd name="T21" fmla="*/ 623 h 623"/>
                <a:gd name="T22" fmla="*/ 482 w 709"/>
                <a:gd name="T23" fmla="*/ 595 h 623"/>
                <a:gd name="T24" fmla="*/ 539 w 709"/>
                <a:gd name="T25" fmla="*/ 538 h 623"/>
                <a:gd name="T26" fmla="*/ 539 w 709"/>
                <a:gd name="T27" fmla="*/ 482 h 623"/>
                <a:gd name="T28" fmla="*/ 596 w 709"/>
                <a:gd name="T29" fmla="*/ 453 h 623"/>
                <a:gd name="T30" fmla="*/ 652 w 709"/>
                <a:gd name="T31" fmla="*/ 482 h 623"/>
                <a:gd name="T32" fmla="*/ 681 w 709"/>
                <a:gd name="T33" fmla="*/ 425 h 623"/>
                <a:gd name="T34" fmla="*/ 652 w 709"/>
                <a:gd name="T35" fmla="*/ 368 h 623"/>
                <a:gd name="T36" fmla="*/ 709 w 709"/>
                <a:gd name="T37" fmla="*/ 368 h 623"/>
                <a:gd name="T38" fmla="*/ 709 w 709"/>
                <a:gd name="T39" fmla="*/ 255 h 623"/>
                <a:gd name="T40" fmla="*/ 652 w 709"/>
                <a:gd name="T41" fmla="*/ 255 h 623"/>
                <a:gd name="T42" fmla="*/ 681 w 709"/>
                <a:gd name="T43" fmla="*/ 170 h 623"/>
                <a:gd name="T44" fmla="*/ 652 w 709"/>
                <a:gd name="T45" fmla="*/ 170 h 623"/>
                <a:gd name="T46" fmla="*/ 624 w 709"/>
                <a:gd name="T47" fmla="*/ 141 h 623"/>
                <a:gd name="T48" fmla="*/ 567 w 709"/>
                <a:gd name="T49" fmla="*/ 141 h 623"/>
                <a:gd name="T50" fmla="*/ 511 w 709"/>
                <a:gd name="T51" fmla="*/ 56 h 623"/>
                <a:gd name="T52" fmla="*/ 369 w 709"/>
                <a:gd name="T53" fmla="*/ 56 h 623"/>
                <a:gd name="T54" fmla="*/ 256 w 709"/>
                <a:gd name="T55" fmla="*/ 85 h 623"/>
                <a:gd name="T56" fmla="*/ 85 w 709"/>
                <a:gd name="T57" fmla="*/ 0 h 623"/>
                <a:gd name="T58" fmla="*/ 29 w 709"/>
                <a:gd name="T5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9" h="623">
                  <a:moveTo>
                    <a:pt x="29" y="0"/>
                  </a:moveTo>
                  <a:lnTo>
                    <a:pt x="57" y="113"/>
                  </a:lnTo>
                  <a:lnTo>
                    <a:pt x="0" y="141"/>
                  </a:lnTo>
                  <a:lnTo>
                    <a:pt x="57" y="283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256" y="425"/>
                  </a:lnTo>
                  <a:lnTo>
                    <a:pt x="199" y="510"/>
                  </a:lnTo>
                  <a:lnTo>
                    <a:pt x="312" y="510"/>
                  </a:lnTo>
                  <a:lnTo>
                    <a:pt x="312" y="595"/>
                  </a:lnTo>
                  <a:lnTo>
                    <a:pt x="397" y="623"/>
                  </a:lnTo>
                  <a:lnTo>
                    <a:pt x="482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81" y="425"/>
                  </a:lnTo>
                  <a:lnTo>
                    <a:pt x="652" y="368"/>
                  </a:lnTo>
                  <a:lnTo>
                    <a:pt x="709" y="368"/>
                  </a:lnTo>
                  <a:lnTo>
                    <a:pt x="709" y="255"/>
                  </a:lnTo>
                  <a:lnTo>
                    <a:pt x="652" y="255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24" y="141"/>
                  </a:lnTo>
                  <a:lnTo>
                    <a:pt x="567" y="141"/>
                  </a:lnTo>
                  <a:lnTo>
                    <a:pt x="511" y="56"/>
                  </a:lnTo>
                  <a:lnTo>
                    <a:pt x="369" y="56"/>
                  </a:lnTo>
                  <a:lnTo>
                    <a:pt x="256" y="85"/>
                  </a:lnTo>
                  <a:lnTo>
                    <a:pt x="8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023DBCB9-5F8F-47F2-85D3-B66307F82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558"/>
              <a:ext cx="623" cy="567"/>
            </a:xfrm>
            <a:custGeom>
              <a:avLst/>
              <a:gdLst>
                <a:gd name="T0" fmla="*/ 311 w 623"/>
                <a:gd name="T1" fmla="*/ 57 h 567"/>
                <a:gd name="T2" fmla="*/ 198 w 623"/>
                <a:gd name="T3" fmla="*/ 0 h 567"/>
                <a:gd name="T4" fmla="*/ 170 w 623"/>
                <a:gd name="T5" fmla="*/ 198 h 567"/>
                <a:gd name="T6" fmla="*/ 56 w 623"/>
                <a:gd name="T7" fmla="*/ 227 h 567"/>
                <a:gd name="T8" fmla="*/ 0 w 623"/>
                <a:gd name="T9" fmla="*/ 283 h 567"/>
                <a:gd name="T10" fmla="*/ 28 w 623"/>
                <a:gd name="T11" fmla="*/ 312 h 567"/>
                <a:gd name="T12" fmla="*/ 113 w 623"/>
                <a:gd name="T13" fmla="*/ 312 h 567"/>
                <a:gd name="T14" fmla="*/ 170 w 623"/>
                <a:gd name="T15" fmla="*/ 340 h 567"/>
                <a:gd name="T16" fmla="*/ 170 w 623"/>
                <a:gd name="T17" fmla="*/ 425 h 567"/>
                <a:gd name="T18" fmla="*/ 226 w 623"/>
                <a:gd name="T19" fmla="*/ 453 h 567"/>
                <a:gd name="T20" fmla="*/ 311 w 623"/>
                <a:gd name="T21" fmla="*/ 397 h 567"/>
                <a:gd name="T22" fmla="*/ 482 w 623"/>
                <a:gd name="T23" fmla="*/ 567 h 567"/>
                <a:gd name="T24" fmla="*/ 538 w 623"/>
                <a:gd name="T25" fmla="*/ 425 h 567"/>
                <a:gd name="T26" fmla="*/ 623 w 623"/>
                <a:gd name="T27" fmla="*/ 425 h 567"/>
                <a:gd name="T28" fmla="*/ 595 w 623"/>
                <a:gd name="T29" fmla="*/ 368 h 567"/>
                <a:gd name="T30" fmla="*/ 623 w 623"/>
                <a:gd name="T31" fmla="*/ 312 h 567"/>
                <a:gd name="T32" fmla="*/ 538 w 623"/>
                <a:gd name="T33" fmla="*/ 283 h 567"/>
                <a:gd name="T34" fmla="*/ 482 w 623"/>
                <a:gd name="T35" fmla="*/ 198 h 567"/>
                <a:gd name="T36" fmla="*/ 397 w 623"/>
                <a:gd name="T37" fmla="*/ 198 h 567"/>
                <a:gd name="T38" fmla="*/ 311 w 623"/>
                <a:gd name="T39" fmla="*/ 113 h 567"/>
                <a:gd name="T40" fmla="*/ 311 w 623"/>
                <a:gd name="T4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311" y="57"/>
                  </a:moveTo>
                  <a:lnTo>
                    <a:pt x="198" y="0"/>
                  </a:lnTo>
                  <a:lnTo>
                    <a:pt x="170" y="198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28" y="312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226" y="453"/>
                  </a:lnTo>
                  <a:lnTo>
                    <a:pt x="311" y="397"/>
                  </a:lnTo>
                  <a:lnTo>
                    <a:pt x="482" y="567"/>
                  </a:lnTo>
                  <a:lnTo>
                    <a:pt x="538" y="425"/>
                  </a:lnTo>
                  <a:lnTo>
                    <a:pt x="623" y="425"/>
                  </a:lnTo>
                  <a:lnTo>
                    <a:pt x="595" y="368"/>
                  </a:lnTo>
                  <a:lnTo>
                    <a:pt x="623" y="312"/>
                  </a:lnTo>
                  <a:lnTo>
                    <a:pt x="538" y="283"/>
                  </a:lnTo>
                  <a:lnTo>
                    <a:pt x="482" y="198"/>
                  </a:lnTo>
                  <a:lnTo>
                    <a:pt x="397" y="198"/>
                  </a:lnTo>
                  <a:lnTo>
                    <a:pt x="311" y="113"/>
                  </a:lnTo>
                  <a:lnTo>
                    <a:pt x="311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915B1817-FF68-45C8-A5C6-46A396053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3125"/>
              <a:ext cx="822" cy="453"/>
            </a:xfrm>
            <a:custGeom>
              <a:avLst/>
              <a:gdLst>
                <a:gd name="T0" fmla="*/ 766 w 822"/>
                <a:gd name="T1" fmla="*/ 0 h 453"/>
                <a:gd name="T2" fmla="*/ 737 w 822"/>
                <a:gd name="T3" fmla="*/ 28 h 453"/>
                <a:gd name="T4" fmla="*/ 624 w 822"/>
                <a:gd name="T5" fmla="*/ 0 h 453"/>
                <a:gd name="T6" fmla="*/ 567 w 822"/>
                <a:gd name="T7" fmla="*/ 113 h 453"/>
                <a:gd name="T8" fmla="*/ 539 w 822"/>
                <a:gd name="T9" fmla="*/ 28 h 453"/>
                <a:gd name="T10" fmla="*/ 199 w 822"/>
                <a:gd name="T11" fmla="*/ 57 h 453"/>
                <a:gd name="T12" fmla="*/ 0 w 822"/>
                <a:gd name="T13" fmla="*/ 198 h 453"/>
                <a:gd name="T14" fmla="*/ 28 w 822"/>
                <a:gd name="T15" fmla="*/ 312 h 453"/>
                <a:gd name="T16" fmla="*/ 114 w 822"/>
                <a:gd name="T17" fmla="*/ 340 h 453"/>
                <a:gd name="T18" fmla="*/ 142 w 822"/>
                <a:gd name="T19" fmla="*/ 453 h 453"/>
                <a:gd name="T20" fmla="*/ 227 w 822"/>
                <a:gd name="T21" fmla="*/ 397 h 453"/>
                <a:gd name="T22" fmla="*/ 284 w 822"/>
                <a:gd name="T23" fmla="*/ 368 h 453"/>
                <a:gd name="T24" fmla="*/ 539 w 822"/>
                <a:gd name="T25" fmla="*/ 340 h 453"/>
                <a:gd name="T26" fmla="*/ 709 w 822"/>
                <a:gd name="T27" fmla="*/ 312 h 453"/>
                <a:gd name="T28" fmla="*/ 766 w 822"/>
                <a:gd name="T29" fmla="*/ 227 h 453"/>
                <a:gd name="T30" fmla="*/ 822 w 822"/>
                <a:gd name="T31" fmla="*/ 227 h 453"/>
                <a:gd name="T32" fmla="*/ 822 w 822"/>
                <a:gd name="T33" fmla="*/ 85 h 453"/>
                <a:gd name="T34" fmla="*/ 766 w 822"/>
                <a:gd name="T3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2" h="453">
                  <a:moveTo>
                    <a:pt x="766" y="0"/>
                  </a:moveTo>
                  <a:lnTo>
                    <a:pt x="737" y="28"/>
                  </a:lnTo>
                  <a:lnTo>
                    <a:pt x="624" y="0"/>
                  </a:lnTo>
                  <a:lnTo>
                    <a:pt x="567" y="113"/>
                  </a:lnTo>
                  <a:lnTo>
                    <a:pt x="539" y="28"/>
                  </a:lnTo>
                  <a:lnTo>
                    <a:pt x="199" y="57"/>
                  </a:lnTo>
                  <a:lnTo>
                    <a:pt x="0" y="198"/>
                  </a:lnTo>
                  <a:lnTo>
                    <a:pt x="28" y="312"/>
                  </a:lnTo>
                  <a:lnTo>
                    <a:pt x="114" y="340"/>
                  </a:lnTo>
                  <a:lnTo>
                    <a:pt x="142" y="453"/>
                  </a:lnTo>
                  <a:lnTo>
                    <a:pt x="227" y="397"/>
                  </a:lnTo>
                  <a:lnTo>
                    <a:pt x="284" y="368"/>
                  </a:lnTo>
                  <a:lnTo>
                    <a:pt x="539" y="340"/>
                  </a:lnTo>
                  <a:lnTo>
                    <a:pt x="709" y="312"/>
                  </a:lnTo>
                  <a:lnTo>
                    <a:pt x="766" y="227"/>
                  </a:lnTo>
                  <a:lnTo>
                    <a:pt x="822" y="227"/>
                  </a:lnTo>
                  <a:lnTo>
                    <a:pt x="822" y="85"/>
                  </a:lnTo>
                  <a:lnTo>
                    <a:pt x="76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21C22C88-B175-40BD-B6EF-5D4532D14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2756"/>
              <a:ext cx="624" cy="482"/>
            </a:xfrm>
            <a:custGeom>
              <a:avLst/>
              <a:gdLst>
                <a:gd name="T0" fmla="*/ 198 w 624"/>
                <a:gd name="T1" fmla="*/ 29 h 482"/>
                <a:gd name="T2" fmla="*/ 142 w 624"/>
                <a:gd name="T3" fmla="*/ 0 h 482"/>
                <a:gd name="T4" fmla="*/ 0 w 624"/>
                <a:gd name="T5" fmla="*/ 57 h 482"/>
                <a:gd name="T6" fmla="*/ 28 w 624"/>
                <a:gd name="T7" fmla="*/ 142 h 482"/>
                <a:gd name="T8" fmla="*/ 57 w 624"/>
                <a:gd name="T9" fmla="*/ 170 h 482"/>
                <a:gd name="T10" fmla="*/ 0 w 624"/>
                <a:gd name="T11" fmla="*/ 284 h 482"/>
                <a:gd name="T12" fmla="*/ 0 w 624"/>
                <a:gd name="T13" fmla="*/ 369 h 482"/>
                <a:gd name="T14" fmla="*/ 57 w 624"/>
                <a:gd name="T15" fmla="*/ 426 h 482"/>
                <a:gd name="T16" fmla="*/ 397 w 624"/>
                <a:gd name="T17" fmla="*/ 397 h 482"/>
                <a:gd name="T18" fmla="*/ 425 w 624"/>
                <a:gd name="T19" fmla="*/ 482 h 482"/>
                <a:gd name="T20" fmla="*/ 482 w 624"/>
                <a:gd name="T21" fmla="*/ 369 h 482"/>
                <a:gd name="T22" fmla="*/ 595 w 624"/>
                <a:gd name="T23" fmla="*/ 397 h 482"/>
                <a:gd name="T24" fmla="*/ 624 w 624"/>
                <a:gd name="T25" fmla="*/ 369 h 482"/>
                <a:gd name="T26" fmla="*/ 453 w 624"/>
                <a:gd name="T27" fmla="*/ 199 h 482"/>
                <a:gd name="T28" fmla="*/ 368 w 624"/>
                <a:gd name="T29" fmla="*/ 255 h 482"/>
                <a:gd name="T30" fmla="*/ 312 w 624"/>
                <a:gd name="T31" fmla="*/ 227 h 482"/>
                <a:gd name="T32" fmla="*/ 312 w 624"/>
                <a:gd name="T33" fmla="*/ 142 h 482"/>
                <a:gd name="T34" fmla="*/ 255 w 624"/>
                <a:gd name="T35" fmla="*/ 114 h 482"/>
                <a:gd name="T36" fmla="*/ 170 w 624"/>
                <a:gd name="T37" fmla="*/ 114 h 482"/>
                <a:gd name="T38" fmla="*/ 142 w 624"/>
                <a:gd name="T39" fmla="*/ 85 h 482"/>
                <a:gd name="T40" fmla="*/ 198 w 624"/>
                <a:gd name="T41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482">
                  <a:moveTo>
                    <a:pt x="198" y="29"/>
                  </a:moveTo>
                  <a:lnTo>
                    <a:pt x="142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397" y="397"/>
                  </a:lnTo>
                  <a:lnTo>
                    <a:pt x="425" y="482"/>
                  </a:lnTo>
                  <a:lnTo>
                    <a:pt x="482" y="369"/>
                  </a:lnTo>
                  <a:lnTo>
                    <a:pt x="595" y="397"/>
                  </a:lnTo>
                  <a:lnTo>
                    <a:pt x="624" y="369"/>
                  </a:lnTo>
                  <a:lnTo>
                    <a:pt x="453" y="199"/>
                  </a:lnTo>
                  <a:lnTo>
                    <a:pt x="368" y="255"/>
                  </a:lnTo>
                  <a:lnTo>
                    <a:pt x="312" y="227"/>
                  </a:lnTo>
                  <a:lnTo>
                    <a:pt x="312" y="142"/>
                  </a:lnTo>
                  <a:lnTo>
                    <a:pt x="255" y="114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98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9959AEDA-2A8C-4726-96B9-5737B5CDC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2161"/>
              <a:ext cx="567" cy="652"/>
            </a:xfrm>
            <a:custGeom>
              <a:avLst/>
              <a:gdLst>
                <a:gd name="T0" fmla="*/ 57 w 567"/>
                <a:gd name="T1" fmla="*/ 652 h 652"/>
                <a:gd name="T2" fmla="*/ 0 w 567"/>
                <a:gd name="T3" fmla="*/ 624 h 652"/>
                <a:gd name="T4" fmla="*/ 0 w 567"/>
                <a:gd name="T5" fmla="*/ 567 h 652"/>
                <a:gd name="T6" fmla="*/ 57 w 567"/>
                <a:gd name="T7" fmla="*/ 539 h 652"/>
                <a:gd name="T8" fmla="*/ 57 w 567"/>
                <a:gd name="T9" fmla="*/ 510 h 652"/>
                <a:gd name="T10" fmla="*/ 114 w 567"/>
                <a:gd name="T11" fmla="*/ 482 h 652"/>
                <a:gd name="T12" fmla="*/ 114 w 567"/>
                <a:gd name="T13" fmla="*/ 454 h 652"/>
                <a:gd name="T14" fmla="*/ 57 w 567"/>
                <a:gd name="T15" fmla="*/ 425 h 652"/>
                <a:gd name="T16" fmla="*/ 29 w 567"/>
                <a:gd name="T17" fmla="*/ 198 h 652"/>
                <a:gd name="T18" fmla="*/ 85 w 567"/>
                <a:gd name="T19" fmla="*/ 198 h 652"/>
                <a:gd name="T20" fmla="*/ 85 w 567"/>
                <a:gd name="T21" fmla="*/ 113 h 652"/>
                <a:gd name="T22" fmla="*/ 114 w 567"/>
                <a:gd name="T23" fmla="*/ 57 h 652"/>
                <a:gd name="T24" fmla="*/ 227 w 567"/>
                <a:gd name="T25" fmla="*/ 28 h 652"/>
                <a:gd name="T26" fmla="*/ 227 w 567"/>
                <a:gd name="T27" fmla="*/ 113 h 652"/>
                <a:gd name="T28" fmla="*/ 312 w 567"/>
                <a:gd name="T29" fmla="*/ 85 h 652"/>
                <a:gd name="T30" fmla="*/ 312 w 567"/>
                <a:gd name="T31" fmla="*/ 28 h 652"/>
                <a:gd name="T32" fmla="*/ 369 w 567"/>
                <a:gd name="T33" fmla="*/ 0 h 652"/>
                <a:gd name="T34" fmla="*/ 369 w 567"/>
                <a:gd name="T35" fmla="*/ 57 h 652"/>
                <a:gd name="T36" fmla="*/ 454 w 567"/>
                <a:gd name="T37" fmla="*/ 28 h 652"/>
                <a:gd name="T38" fmla="*/ 482 w 567"/>
                <a:gd name="T39" fmla="*/ 113 h 652"/>
                <a:gd name="T40" fmla="*/ 482 w 567"/>
                <a:gd name="T41" fmla="*/ 227 h 652"/>
                <a:gd name="T42" fmla="*/ 539 w 567"/>
                <a:gd name="T43" fmla="*/ 340 h 652"/>
                <a:gd name="T44" fmla="*/ 510 w 567"/>
                <a:gd name="T45" fmla="*/ 397 h 652"/>
                <a:gd name="T46" fmla="*/ 567 w 567"/>
                <a:gd name="T47" fmla="*/ 425 h 652"/>
                <a:gd name="T48" fmla="*/ 510 w 567"/>
                <a:gd name="T49" fmla="*/ 454 h 652"/>
                <a:gd name="T50" fmla="*/ 397 w 567"/>
                <a:gd name="T51" fmla="*/ 397 h 652"/>
                <a:gd name="T52" fmla="*/ 369 w 567"/>
                <a:gd name="T53" fmla="*/ 595 h 652"/>
                <a:gd name="T54" fmla="*/ 255 w 567"/>
                <a:gd name="T55" fmla="*/ 624 h 652"/>
                <a:gd name="T56" fmla="*/ 199 w 567"/>
                <a:gd name="T57" fmla="*/ 595 h 652"/>
                <a:gd name="T58" fmla="*/ 57 w 567"/>
                <a:gd name="T59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52">
                  <a:moveTo>
                    <a:pt x="57" y="652"/>
                  </a:moveTo>
                  <a:lnTo>
                    <a:pt x="0" y="624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114" y="482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29" y="198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14" y="57"/>
                  </a:lnTo>
                  <a:lnTo>
                    <a:pt x="227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28"/>
                  </a:lnTo>
                  <a:lnTo>
                    <a:pt x="482" y="113"/>
                  </a:lnTo>
                  <a:lnTo>
                    <a:pt x="482" y="227"/>
                  </a:lnTo>
                  <a:lnTo>
                    <a:pt x="539" y="340"/>
                  </a:lnTo>
                  <a:lnTo>
                    <a:pt x="510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397" y="397"/>
                  </a:lnTo>
                  <a:lnTo>
                    <a:pt x="369" y="595"/>
                  </a:lnTo>
                  <a:lnTo>
                    <a:pt x="255" y="624"/>
                  </a:lnTo>
                  <a:lnTo>
                    <a:pt x="199" y="595"/>
                  </a:lnTo>
                  <a:lnTo>
                    <a:pt x="57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804EA120-88A2-469D-8C51-4245556DA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2643"/>
              <a:ext cx="738" cy="822"/>
            </a:xfrm>
            <a:custGeom>
              <a:avLst/>
              <a:gdLst>
                <a:gd name="T0" fmla="*/ 624 w 738"/>
                <a:gd name="T1" fmla="*/ 85 h 822"/>
                <a:gd name="T2" fmla="*/ 624 w 738"/>
                <a:gd name="T3" fmla="*/ 0 h 822"/>
                <a:gd name="T4" fmla="*/ 539 w 738"/>
                <a:gd name="T5" fmla="*/ 113 h 822"/>
                <a:gd name="T6" fmla="*/ 482 w 738"/>
                <a:gd name="T7" fmla="*/ 85 h 822"/>
                <a:gd name="T8" fmla="*/ 426 w 738"/>
                <a:gd name="T9" fmla="*/ 85 h 822"/>
                <a:gd name="T10" fmla="*/ 397 w 738"/>
                <a:gd name="T11" fmla="*/ 142 h 822"/>
                <a:gd name="T12" fmla="*/ 341 w 738"/>
                <a:gd name="T13" fmla="*/ 113 h 822"/>
                <a:gd name="T14" fmla="*/ 256 w 738"/>
                <a:gd name="T15" fmla="*/ 170 h 822"/>
                <a:gd name="T16" fmla="*/ 142 w 738"/>
                <a:gd name="T17" fmla="*/ 170 h 822"/>
                <a:gd name="T18" fmla="*/ 114 w 738"/>
                <a:gd name="T19" fmla="*/ 227 h 822"/>
                <a:gd name="T20" fmla="*/ 171 w 738"/>
                <a:gd name="T21" fmla="*/ 283 h 822"/>
                <a:gd name="T22" fmla="*/ 114 w 738"/>
                <a:gd name="T23" fmla="*/ 425 h 822"/>
                <a:gd name="T24" fmla="*/ 29 w 738"/>
                <a:gd name="T25" fmla="*/ 482 h 822"/>
                <a:gd name="T26" fmla="*/ 0 w 738"/>
                <a:gd name="T27" fmla="*/ 567 h 822"/>
                <a:gd name="T28" fmla="*/ 142 w 738"/>
                <a:gd name="T29" fmla="*/ 624 h 822"/>
                <a:gd name="T30" fmla="*/ 142 w 738"/>
                <a:gd name="T31" fmla="*/ 652 h 822"/>
                <a:gd name="T32" fmla="*/ 227 w 738"/>
                <a:gd name="T33" fmla="*/ 737 h 822"/>
                <a:gd name="T34" fmla="*/ 369 w 738"/>
                <a:gd name="T35" fmla="*/ 709 h 822"/>
                <a:gd name="T36" fmla="*/ 369 w 738"/>
                <a:gd name="T37" fmla="*/ 794 h 822"/>
                <a:gd name="T38" fmla="*/ 482 w 738"/>
                <a:gd name="T39" fmla="*/ 822 h 822"/>
                <a:gd name="T40" fmla="*/ 567 w 738"/>
                <a:gd name="T41" fmla="*/ 794 h 822"/>
                <a:gd name="T42" fmla="*/ 539 w 738"/>
                <a:gd name="T43" fmla="*/ 680 h 822"/>
                <a:gd name="T44" fmla="*/ 738 w 738"/>
                <a:gd name="T45" fmla="*/ 539 h 822"/>
                <a:gd name="T46" fmla="*/ 681 w 738"/>
                <a:gd name="T47" fmla="*/ 482 h 822"/>
                <a:gd name="T48" fmla="*/ 681 w 738"/>
                <a:gd name="T49" fmla="*/ 397 h 822"/>
                <a:gd name="T50" fmla="*/ 738 w 738"/>
                <a:gd name="T51" fmla="*/ 283 h 822"/>
                <a:gd name="T52" fmla="*/ 709 w 738"/>
                <a:gd name="T53" fmla="*/ 255 h 822"/>
                <a:gd name="T54" fmla="*/ 681 w 738"/>
                <a:gd name="T55" fmla="*/ 170 h 822"/>
                <a:gd name="T56" fmla="*/ 624 w 738"/>
                <a:gd name="T57" fmla="*/ 142 h 822"/>
                <a:gd name="T58" fmla="*/ 624 w 738"/>
                <a:gd name="T59" fmla="*/ 8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822">
                  <a:moveTo>
                    <a:pt x="624" y="85"/>
                  </a:moveTo>
                  <a:lnTo>
                    <a:pt x="624" y="0"/>
                  </a:lnTo>
                  <a:lnTo>
                    <a:pt x="539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97" y="142"/>
                  </a:lnTo>
                  <a:lnTo>
                    <a:pt x="341" y="113"/>
                  </a:lnTo>
                  <a:lnTo>
                    <a:pt x="256" y="170"/>
                  </a:lnTo>
                  <a:lnTo>
                    <a:pt x="142" y="170"/>
                  </a:lnTo>
                  <a:lnTo>
                    <a:pt x="114" y="227"/>
                  </a:lnTo>
                  <a:lnTo>
                    <a:pt x="171" y="283"/>
                  </a:lnTo>
                  <a:lnTo>
                    <a:pt x="114" y="425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227" y="737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482" y="822"/>
                  </a:lnTo>
                  <a:lnTo>
                    <a:pt x="567" y="794"/>
                  </a:lnTo>
                  <a:lnTo>
                    <a:pt x="539" y="680"/>
                  </a:lnTo>
                  <a:lnTo>
                    <a:pt x="738" y="539"/>
                  </a:lnTo>
                  <a:lnTo>
                    <a:pt x="681" y="482"/>
                  </a:lnTo>
                  <a:lnTo>
                    <a:pt x="681" y="397"/>
                  </a:lnTo>
                  <a:lnTo>
                    <a:pt x="738" y="283"/>
                  </a:lnTo>
                  <a:lnTo>
                    <a:pt x="709" y="255"/>
                  </a:lnTo>
                  <a:lnTo>
                    <a:pt x="681" y="170"/>
                  </a:lnTo>
                  <a:lnTo>
                    <a:pt x="624" y="142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6D57FF1F-AFBD-4C35-8D72-FE84E38F1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246"/>
              <a:ext cx="369" cy="482"/>
            </a:xfrm>
            <a:custGeom>
              <a:avLst/>
              <a:gdLst>
                <a:gd name="T0" fmla="*/ 255 w 369"/>
                <a:gd name="T1" fmla="*/ 397 h 482"/>
                <a:gd name="T2" fmla="*/ 198 w 369"/>
                <a:gd name="T3" fmla="*/ 397 h 482"/>
                <a:gd name="T4" fmla="*/ 198 w 369"/>
                <a:gd name="T5" fmla="*/ 340 h 482"/>
                <a:gd name="T6" fmla="*/ 142 w 369"/>
                <a:gd name="T7" fmla="*/ 340 h 482"/>
                <a:gd name="T8" fmla="*/ 142 w 369"/>
                <a:gd name="T9" fmla="*/ 283 h 482"/>
                <a:gd name="T10" fmla="*/ 113 w 369"/>
                <a:gd name="T11" fmla="*/ 255 h 482"/>
                <a:gd name="T12" fmla="*/ 113 w 369"/>
                <a:gd name="T13" fmla="*/ 170 h 482"/>
                <a:gd name="T14" fmla="*/ 28 w 369"/>
                <a:gd name="T15" fmla="*/ 170 h 482"/>
                <a:gd name="T16" fmla="*/ 0 w 369"/>
                <a:gd name="T17" fmla="*/ 113 h 482"/>
                <a:gd name="T18" fmla="*/ 28 w 369"/>
                <a:gd name="T19" fmla="*/ 0 h 482"/>
                <a:gd name="T20" fmla="*/ 85 w 369"/>
                <a:gd name="T21" fmla="*/ 0 h 482"/>
                <a:gd name="T22" fmla="*/ 113 w 369"/>
                <a:gd name="T23" fmla="*/ 28 h 482"/>
                <a:gd name="T24" fmla="*/ 284 w 369"/>
                <a:gd name="T25" fmla="*/ 0 h 482"/>
                <a:gd name="T26" fmla="*/ 340 w 369"/>
                <a:gd name="T27" fmla="*/ 28 h 482"/>
                <a:gd name="T28" fmla="*/ 340 w 369"/>
                <a:gd name="T29" fmla="*/ 113 h 482"/>
                <a:gd name="T30" fmla="*/ 284 w 369"/>
                <a:gd name="T31" fmla="*/ 113 h 482"/>
                <a:gd name="T32" fmla="*/ 312 w 369"/>
                <a:gd name="T33" fmla="*/ 340 h 482"/>
                <a:gd name="T34" fmla="*/ 369 w 369"/>
                <a:gd name="T35" fmla="*/ 369 h 482"/>
                <a:gd name="T36" fmla="*/ 369 w 369"/>
                <a:gd name="T37" fmla="*/ 397 h 482"/>
                <a:gd name="T38" fmla="*/ 312 w 369"/>
                <a:gd name="T39" fmla="*/ 425 h 482"/>
                <a:gd name="T40" fmla="*/ 312 w 369"/>
                <a:gd name="T41" fmla="*/ 454 h 482"/>
                <a:gd name="T42" fmla="*/ 255 w 369"/>
                <a:gd name="T43" fmla="*/ 482 h 482"/>
                <a:gd name="T44" fmla="*/ 255 w 369"/>
                <a:gd name="T4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82">
                  <a:moveTo>
                    <a:pt x="255" y="397"/>
                  </a:moveTo>
                  <a:lnTo>
                    <a:pt x="198" y="397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340"/>
                  </a:lnTo>
                  <a:lnTo>
                    <a:pt x="369" y="369"/>
                  </a:lnTo>
                  <a:lnTo>
                    <a:pt x="369" y="397"/>
                  </a:lnTo>
                  <a:lnTo>
                    <a:pt x="312" y="425"/>
                  </a:lnTo>
                  <a:lnTo>
                    <a:pt x="312" y="454"/>
                  </a:lnTo>
                  <a:lnTo>
                    <a:pt x="255" y="482"/>
                  </a:lnTo>
                  <a:lnTo>
                    <a:pt x="255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D917354C-17D4-4633-A1CE-F07E32B74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161"/>
              <a:ext cx="595" cy="652"/>
            </a:xfrm>
            <a:custGeom>
              <a:avLst/>
              <a:gdLst>
                <a:gd name="T0" fmla="*/ 113 w 595"/>
                <a:gd name="T1" fmla="*/ 652 h 652"/>
                <a:gd name="T2" fmla="*/ 227 w 595"/>
                <a:gd name="T3" fmla="*/ 652 h 652"/>
                <a:gd name="T4" fmla="*/ 312 w 595"/>
                <a:gd name="T5" fmla="*/ 595 h 652"/>
                <a:gd name="T6" fmla="*/ 368 w 595"/>
                <a:gd name="T7" fmla="*/ 624 h 652"/>
                <a:gd name="T8" fmla="*/ 397 w 595"/>
                <a:gd name="T9" fmla="*/ 567 h 652"/>
                <a:gd name="T10" fmla="*/ 453 w 595"/>
                <a:gd name="T11" fmla="*/ 567 h 652"/>
                <a:gd name="T12" fmla="*/ 510 w 595"/>
                <a:gd name="T13" fmla="*/ 595 h 652"/>
                <a:gd name="T14" fmla="*/ 595 w 595"/>
                <a:gd name="T15" fmla="*/ 482 h 652"/>
                <a:gd name="T16" fmla="*/ 538 w 595"/>
                <a:gd name="T17" fmla="*/ 482 h 652"/>
                <a:gd name="T18" fmla="*/ 538 w 595"/>
                <a:gd name="T19" fmla="*/ 425 h 652"/>
                <a:gd name="T20" fmla="*/ 482 w 595"/>
                <a:gd name="T21" fmla="*/ 425 h 652"/>
                <a:gd name="T22" fmla="*/ 482 w 595"/>
                <a:gd name="T23" fmla="*/ 368 h 652"/>
                <a:gd name="T24" fmla="*/ 453 w 595"/>
                <a:gd name="T25" fmla="*/ 340 h 652"/>
                <a:gd name="T26" fmla="*/ 453 w 595"/>
                <a:gd name="T27" fmla="*/ 255 h 652"/>
                <a:gd name="T28" fmla="*/ 368 w 595"/>
                <a:gd name="T29" fmla="*/ 255 h 652"/>
                <a:gd name="T30" fmla="*/ 340 w 595"/>
                <a:gd name="T31" fmla="*/ 198 h 652"/>
                <a:gd name="T32" fmla="*/ 283 w 595"/>
                <a:gd name="T33" fmla="*/ 198 h 652"/>
                <a:gd name="T34" fmla="*/ 283 w 595"/>
                <a:gd name="T35" fmla="*/ 142 h 652"/>
                <a:gd name="T36" fmla="*/ 198 w 595"/>
                <a:gd name="T37" fmla="*/ 113 h 652"/>
                <a:gd name="T38" fmla="*/ 198 w 595"/>
                <a:gd name="T39" fmla="*/ 57 h 652"/>
                <a:gd name="T40" fmla="*/ 113 w 595"/>
                <a:gd name="T41" fmla="*/ 57 h 652"/>
                <a:gd name="T42" fmla="*/ 57 w 595"/>
                <a:gd name="T43" fmla="*/ 0 h 652"/>
                <a:gd name="T44" fmla="*/ 0 w 595"/>
                <a:gd name="T45" fmla="*/ 85 h 652"/>
                <a:gd name="T46" fmla="*/ 57 w 595"/>
                <a:gd name="T47" fmla="*/ 142 h 652"/>
                <a:gd name="T48" fmla="*/ 57 w 595"/>
                <a:gd name="T49" fmla="*/ 255 h 652"/>
                <a:gd name="T50" fmla="*/ 28 w 595"/>
                <a:gd name="T51" fmla="*/ 340 h 652"/>
                <a:gd name="T52" fmla="*/ 85 w 595"/>
                <a:gd name="T53" fmla="*/ 368 h 652"/>
                <a:gd name="T54" fmla="*/ 113 w 595"/>
                <a:gd name="T55" fmla="*/ 510 h 652"/>
                <a:gd name="T56" fmla="*/ 113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113" y="652"/>
                  </a:moveTo>
                  <a:lnTo>
                    <a:pt x="227" y="652"/>
                  </a:lnTo>
                  <a:lnTo>
                    <a:pt x="312" y="595"/>
                  </a:lnTo>
                  <a:lnTo>
                    <a:pt x="368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95"/>
                  </a:lnTo>
                  <a:lnTo>
                    <a:pt x="595" y="482"/>
                  </a:lnTo>
                  <a:lnTo>
                    <a:pt x="538" y="482"/>
                  </a:lnTo>
                  <a:lnTo>
                    <a:pt x="538" y="425"/>
                  </a:lnTo>
                  <a:lnTo>
                    <a:pt x="482" y="425"/>
                  </a:lnTo>
                  <a:lnTo>
                    <a:pt x="482" y="368"/>
                  </a:lnTo>
                  <a:lnTo>
                    <a:pt x="453" y="340"/>
                  </a:lnTo>
                  <a:lnTo>
                    <a:pt x="453" y="255"/>
                  </a:lnTo>
                  <a:lnTo>
                    <a:pt x="368" y="255"/>
                  </a:lnTo>
                  <a:lnTo>
                    <a:pt x="340" y="198"/>
                  </a:lnTo>
                  <a:lnTo>
                    <a:pt x="283" y="198"/>
                  </a:lnTo>
                  <a:lnTo>
                    <a:pt x="283" y="142"/>
                  </a:lnTo>
                  <a:lnTo>
                    <a:pt x="198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57" y="255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113" y="510"/>
                  </a:lnTo>
                  <a:lnTo>
                    <a:pt x="113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AE4C5838-3F72-446E-99F0-06C9A6694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1112"/>
              <a:ext cx="482" cy="454"/>
            </a:xfrm>
            <a:custGeom>
              <a:avLst/>
              <a:gdLst>
                <a:gd name="T0" fmla="*/ 453 w 482"/>
                <a:gd name="T1" fmla="*/ 113 h 454"/>
                <a:gd name="T2" fmla="*/ 425 w 482"/>
                <a:gd name="T3" fmla="*/ 255 h 454"/>
                <a:gd name="T4" fmla="*/ 482 w 482"/>
                <a:gd name="T5" fmla="*/ 312 h 454"/>
                <a:gd name="T6" fmla="*/ 368 w 482"/>
                <a:gd name="T7" fmla="*/ 454 h 454"/>
                <a:gd name="T8" fmla="*/ 312 w 482"/>
                <a:gd name="T9" fmla="*/ 397 h 454"/>
                <a:gd name="T10" fmla="*/ 255 w 482"/>
                <a:gd name="T11" fmla="*/ 454 h 454"/>
                <a:gd name="T12" fmla="*/ 142 w 482"/>
                <a:gd name="T13" fmla="*/ 425 h 454"/>
                <a:gd name="T14" fmla="*/ 113 w 482"/>
                <a:gd name="T15" fmla="*/ 454 h 454"/>
                <a:gd name="T16" fmla="*/ 0 w 482"/>
                <a:gd name="T17" fmla="*/ 397 h 454"/>
                <a:gd name="T18" fmla="*/ 56 w 482"/>
                <a:gd name="T19" fmla="*/ 312 h 454"/>
                <a:gd name="T20" fmla="*/ 113 w 482"/>
                <a:gd name="T21" fmla="*/ 0 h 454"/>
                <a:gd name="T22" fmla="*/ 255 w 482"/>
                <a:gd name="T23" fmla="*/ 85 h 454"/>
                <a:gd name="T24" fmla="*/ 312 w 482"/>
                <a:gd name="T25" fmla="*/ 142 h 454"/>
                <a:gd name="T26" fmla="*/ 453 w 482"/>
                <a:gd name="T27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54">
                  <a:moveTo>
                    <a:pt x="453" y="113"/>
                  </a:moveTo>
                  <a:lnTo>
                    <a:pt x="425" y="255"/>
                  </a:lnTo>
                  <a:lnTo>
                    <a:pt x="482" y="312"/>
                  </a:lnTo>
                  <a:lnTo>
                    <a:pt x="368" y="454"/>
                  </a:lnTo>
                  <a:lnTo>
                    <a:pt x="312" y="397"/>
                  </a:lnTo>
                  <a:lnTo>
                    <a:pt x="255" y="454"/>
                  </a:lnTo>
                  <a:lnTo>
                    <a:pt x="142" y="425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113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45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90BF800C-F1BE-46EC-B725-21EC92AC4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1509"/>
              <a:ext cx="425" cy="255"/>
            </a:xfrm>
            <a:custGeom>
              <a:avLst/>
              <a:gdLst>
                <a:gd name="T0" fmla="*/ 57 w 425"/>
                <a:gd name="T1" fmla="*/ 0 h 255"/>
                <a:gd name="T2" fmla="*/ 170 w 425"/>
                <a:gd name="T3" fmla="*/ 57 h 255"/>
                <a:gd name="T4" fmla="*/ 199 w 425"/>
                <a:gd name="T5" fmla="*/ 28 h 255"/>
                <a:gd name="T6" fmla="*/ 312 w 425"/>
                <a:gd name="T7" fmla="*/ 57 h 255"/>
                <a:gd name="T8" fmla="*/ 369 w 425"/>
                <a:gd name="T9" fmla="*/ 0 h 255"/>
                <a:gd name="T10" fmla="*/ 425 w 425"/>
                <a:gd name="T11" fmla="*/ 57 h 255"/>
                <a:gd name="T12" fmla="*/ 425 w 425"/>
                <a:gd name="T13" fmla="*/ 142 h 255"/>
                <a:gd name="T14" fmla="*/ 340 w 425"/>
                <a:gd name="T15" fmla="*/ 142 h 255"/>
                <a:gd name="T16" fmla="*/ 340 w 425"/>
                <a:gd name="T17" fmla="*/ 170 h 255"/>
                <a:gd name="T18" fmla="*/ 369 w 425"/>
                <a:gd name="T19" fmla="*/ 198 h 255"/>
                <a:gd name="T20" fmla="*/ 227 w 425"/>
                <a:gd name="T21" fmla="*/ 255 h 255"/>
                <a:gd name="T22" fmla="*/ 170 w 425"/>
                <a:gd name="T23" fmla="*/ 142 h 255"/>
                <a:gd name="T24" fmla="*/ 85 w 425"/>
                <a:gd name="T25" fmla="*/ 142 h 255"/>
                <a:gd name="T26" fmla="*/ 0 w 425"/>
                <a:gd name="T27" fmla="*/ 85 h 255"/>
                <a:gd name="T28" fmla="*/ 57 w 425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255">
                  <a:moveTo>
                    <a:pt x="57" y="0"/>
                  </a:moveTo>
                  <a:lnTo>
                    <a:pt x="170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25" y="57"/>
                  </a:lnTo>
                  <a:lnTo>
                    <a:pt x="425" y="142"/>
                  </a:lnTo>
                  <a:lnTo>
                    <a:pt x="340" y="142"/>
                  </a:lnTo>
                  <a:lnTo>
                    <a:pt x="340" y="170"/>
                  </a:lnTo>
                  <a:lnTo>
                    <a:pt x="369" y="198"/>
                  </a:lnTo>
                  <a:lnTo>
                    <a:pt x="227" y="255"/>
                  </a:lnTo>
                  <a:lnTo>
                    <a:pt x="170" y="142"/>
                  </a:lnTo>
                  <a:lnTo>
                    <a:pt x="85" y="142"/>
                  </a:lnTo>
                  <a:lnTo>
                    <a:pt x="0" y="8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3934E628-9C49-405B-BB64-1975FD8D4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651"/>
              <a:ext cx="340" cy="255"/>
            </a:xfrm>
            <a:custGeom>
              <a:avLst/>
              <a:gdLst>
                <a:gd name="T0" fmla="*/ 85 w 340"/>
                <a:gd name="T1" fmla="*/ 113 h 255"/>
                <a:gd name="T2" fmla="*/ 227 w 340"/>
                <a:gd name="T3" fmla="*/ 56 h 255"/>
                <a:gd name="T4" fmla="*/ 198 w 340"/>
                <a:gd name="T5" fmla="*/ 28 h 255"/>
                <a:gd name="T6" fmla="*/ 198 w 340"/>
                <a:gd name="T7" fmla="*/ 0 h 255"/>
                <a:gd name="T8" fmla="*/ 283 w 340"/>
                <a:gd name="T9" fmla="*/ 0 h 255"/>
                <a:gd name="T10" fmla="*/ 283 w 340"/>
                <a:gd name="T11" fmla="*/ 28 h 255"/>
                <a:gd name="T12" fmla="*/ 340 w 340"/>
                <a:gd name="T13" fmla="*/ 28 h 255"/>
                <a:gd name="T14" fmla="*/ 312 w 340"/>
                <a:gd name="T15" fmla="*/ 113 h 255"/>
                <a:gd name="T16" fmla="*/ 283 w 340"/>
                <a:gd name="T17" fmla="*/ 113 h 255"/>
                <a:gd name="T18" fmla="*/ 283 w 340"/>
                <a:gd name="T19" fmla="*/ 170 h 255"/>
                <a:gd name="T20" fmla="*/ 170 w 340"/>
                <a:gd name="T21" fmla="*/ 255 h 255"/>
                <a:gd name="T22" fmla="*/ 113 w 340"/>
                <a:gd name="T23" fmla="*/ 226 h 255"/>
                <a:gd name="T24" fmla="*/ 28 w 340"/>
                <a:gd name="T25" fmla="*/ 255 h 255"/>
                <a:gd name="T26" fmla="*/ 0 w 340"/>
                <a:gd name="T27" fmla="*/ 198 h 255"/>
                <a:gd name="T28" fmla="*/ 85 w 340"/>
                <a:gd name="T29" fmla="*/ 141 h 255"/>
                <a:gd name="T30" fmla="*/ 85 w 340"/>
                <a:gd name="T3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55">
                  <a:moveTo>
                    <a:pt x="85" y="113"/>
                  </a:moveTo>
                  <a:lnTo>
                    <a:pt x="227" y="56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283" y="28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255"/>
                  </a:lnTo>
                  <a:lnTo>
                    <a:pt x="113" y="226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41"/>
                  </a:lnTo>
                  <a:lnTo>
                    <a:pt x="85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Freeform 41">
              <a:extLst>
                <a:ext uri="{FF2B5EF4-FFF2-40B4-BE49-F238E27FC236}">
                  <a16:creationId xmlns:a16="http://schemas.microsoft.com/office/drawing/2014/main" id="{318B2620-DC0E-4045-9661-B9108E6C7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792"/>
              <a:ext cx="170" cy="312"/>
            </a:xfrm>
            <a:custGeom>
              <a:avLst/>
              <a:gdLst>
                <a:gd name="T0" fmla="*/ 0 w 170"/>
                <a:gd name="T1" fmla="*/ 57 h 312"/>
                <a:gd name="T2" fmla="*/ 0 w 170"/>
                <a:gd name="T3" fmla="*/ 312 h 312"/>
                <a:gd name="T4" fmla="*/ 85 w 170"/>
                <a:gd name="T5" fmla="*/ 256 h 312"/>
                <a:gd name="T6" fmla="*/ 170 w 170"/>
                <a:gd name="T7" fmla="*/ 227 h 312"/>
                <a:gd name="T8" fmla="*/ 142 w 170"/>
                <a:gd name="T9" fmla="*/ 170 h 312"/>
                <a:gd name="T10" fmla="*/ 142 w 170"/>
                <a:gd name="T11" fmla="*/ 57 h 312"/>
                <a:gd name="T12" fmla="*/ 57 w 170"/>
                <a:gd name="T13" fmla="*/ 0 h 312"/>
                <a:gd name="T14" fmla="*/ 0 w 170"/>
                <a:gd name="T15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312">
                  <a:moveTo>
                    <a:pt x="0" y="57"/>
                  </a:moveTo>
                  <a:lnTo>
                    <a:pt x="0" y="312"/>
                  </a:lnTo>
                  <a:lnTo>
                    <a:pt x="85" y="256"/>
                  </a:lnTo>
                  <a:lnTo>
                    <a:pt x="170" y="227"/>
                  </a:lnTo>
                  <a:lnTo>
                    <a:pt x="142" y="170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Freeform 42">
              <a:extLst>
                <a:ext uri="{FF2B5EF4-FFF2-40B4-BE49-F238E27FC236}">
                  <a16:creationId xmlns:a16="http://schemas.microsoft.com/office/drawing/2014/main" id="{B3E30851-30D7-4790-B8F6-D37F4D3F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821"/>
              <a:ext cx="539" cy="538"/>
            </a:xfrm>
            <a:custGeom>
              <a:avLst/>
              <a:gdLst>
                <a:gd name="T0" fmla="*/ 397 w 539"/>
                <a:gd name="T1" fmla="*/ 0 h 538"/>
                <a:gd name="T2" fmla="*/ 397 w 539"/>
                <a:gd name="T3" fmla="*/ 283 h 538"/>
                <a:gd name="T4" fmla="*/ 482 w 539"/>
                <a:gd name="T5" fmla="*/ 227 h 538"/>
                <a:gd name="T6" fmla="*/ 539 w 539"/>
                <a:gd name="T7" fmla="*/ 283 h 538"/>
                <a:gd name="T8" fmla="*/ 539 w 539"/>
                <a:gd name="T9" fmla="*/ 425 h 538"/>
                <a:gd name="T10" fmla="*/ 482 w 539"/>
                <a:gd name="T11" fmla="*/ 425 h 538"/>
                <a:gd name="T12" fmla="*/ 454 w 539"/>
                <a:gd name="T13" fmla="*/ 538 h 538"/>
                <a:gd name="T14" fmla="*/ 397 w 539"/>
                <a:gd name="T15" fmla="*/ 538 h 538"/>
                <a:gd name="T16" fmla="*/ 397 w 539"/>
                <a:gd name="T17" fmla="*/ 482 h 538"/>
                <a:gd name="T18" fmla="*/ 312 w 539"/>
                <a:gd name="T19" fmla="*/ 453 h 538"/>
                <a:gd name="T20" fmla="*/ 312 w 539"/>
                <a:gd name="T21" fmla="*/ 397 h 538"/>
                <a:gd name="T22" fmla="*/ 227 w 539"/>
                <a:gd name="T23" fmla="*/ 397 h 538"/>
                <a:gd name="T24" fmla="*/ 171 w 539"/>
                <a:gd name="T25" fmla="*/ 340 h 538"/>
                <a:gd name="T26" fmla="*/ 114 w 539"/>
                <a:gd name="T27" fmla="*/ 425 h 538"/>
                <a:gd name="T28" fmla="*/ 57 w 539"/>
                <a:gd name="T29" fmla="*/ 312 h 538"/>
                <a:gd name="T30" fmla="*/ 0 w 539"/>
                <a:gd name="T31" fmla="*/ 312 h 538"/>
                <a:gd name="T32" fmla="*/ 0 w 539"/>
                <a:gd name="T33" fmla="*/ 227 h 538"/>
                <a:gd name="T34" fmla="*/ 57 w 539"/>
                <a:gd name="T35" fmla="*/ 198 h 538"/>
                <a:gd name="T36" fmla="*/ 57 w 539"/>
                <a:gd name="T37" fmla="*/ 113 h 538"/>
                <a:gd name="T38" fmla="*/ 142 w 539"/>
                <a:gd name="T39" fmla="*/ 85 h 538"/>
                <a:gd name="T40" fmla="*/ 227 w 539"/>
                <a:gd name="T41" fmla="*/ 56 h 538"/>
                <a:gd name="T42" fmla="*/ 284 w 539"/>
                <a:gd name="T43" fmla="*/ 85 h 538"/>
                <a:gd name="T44" fmla="*/ 397 w 539"/>
                <a:gd name="T4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538">
                  <a:moveTo>
                    <a:pt x="397" y="0"/>
                  </a:moveTo>
                  <a:lnTo>
                    <a:pt x="397" y="283"/>
                  </a:lnTo>
                  <a:lnTo>
                    <a:pt x="482" y="227"/>
                  </a:lnTo>
                  <a:lnTo>
                    <a:pt x="539" y="283"/>
                  </a:lnTo>
                  <a:lnTo>
                    <a:pt x="539" y="425"/>
                  </a:lnTo>
                  <a:lnTo>
                    <a:pt x="482" y="425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97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27" y="397"/>
                  </a:lnTo>
                  <a:lnTo>
                    <a:pt x="171" y="340"/>
                  </a:lnTo>
                  <a:lnTo>
                    <a:pt x="114" y="42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Freeform 43">
              <a:extLst>
                <a:ext uri="{FF2B5EF4-FFF2-40B4-BE49-F238E27FC236}">
                  <a16:creationId xmlns:a16="http://schemas.microsoft.com/office/drawing/2014/main" id="{3A9D527F-5B27-4B07-A7BB-1B42A2B04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20"/>
              <a:ext cx="596" cy="1134"/>
            </a:xfrm>
            <a:custGeom>
              <a:avLst/>
              <a:gdLst>
                <a:gd name="T0" fmla="*/ 0 w 596"/>
                <a:gd name="T1" fmla="*/ 992 h 1134"/>
                <a:gd name="T2" fmla="*/ 142 w 596"/>
                <a:gd name="T3" fmla="*/ 1077 h 1134"/>
                <a:gd name="T4" fmla="*/ 199 w 596"/>
                <a:gd name="T5" fmla="*/ 1134 h 1134"/>
                <a:gd name="T6" fmla="*/ 340 w 596"/>
                <a:gd name="T7" fmla="*/ 1105 h 1134"/>
                <a:gd name="T8" fmla="*/ 397 w 596"/>
                <a:gd name="T9" fmla="*/ 1077 h 1134"/>
                <a:gd name="T10" fmla="*/ 369 w 596"/>
                <a:gd name="T11" fmla="*/ 964 h 1134"/>
                <a:gd name="T12" fmla="*/ 284 w 596"/>
                <a:gd name="T13" fmla="*/ 623 h 1134"/>
                <a:gd name="T14" fmla="*/ 425 w 596"/>
                <a:gd name="T15" fmla="*/ 595 h 1134"/>
                <a:gd name="T16" fmla="*/ 510 w 596"/>
                <a:gd name="T17" fmla="*/ 453 h 1134"/>
                <a:gd name="T18" fmla="*/ 567 w 596"/>
                <a:gd name="T19" fmla="*/ 453 h 1134"/>
                <a:gd name="T20" fmla="*/ 596 w 596"/>
                <a:gd name="T21" fmla="*/ 340 h 1134"/>
                <a:gd name="T22" fmla="*/ 454 w 596"/>
                <a:gd name="T23" fmla="*/ 227 h 1134"/>
                <a:gd name="T24" fmla="*/ 425 w 596"/>
                <a:gd name="T25" fmla="*/ 28 h 1134"/>
                <a:gd name="T26" fmla="*/ 340 w 596"/>
                <a:gd name="T27" fmla="*/ 56 h 1134"/>
                <a:gd name="T28" fmla="*/ 284 w 596"/>
                <a:gd name="T29" fmla="*/ 0 h 1134"/>
                <a:gd name="T30" fmla="*/ 255 w 596"/>
                <a:gd name="T31" fmla="*/ 56 h 1134"/>
                <a:gd name="T32" fmla="*/ 284 w 596"/>
                <a:gd name="T33" fmla="*/ 227 h 1134"/>
                <a:gd name="T34" fmla="*/ 227 w 596"/>
                <a:gd name="T35" fmla="*/ 283 h 1134"/>
                <a:gd name="T36" fmla="*/ 170 w 596"/>
                <a:gd name="T37" fmla="*/ 255 h 1134"/>
                <a:gd name="T38" fmla="*/ 142 w 596"/>
                <a:gd name="T39" fmla="*/ 312 h 1134"/>
                <a:gd name="T40" fmla="*/ 227 w 596"/>
                <a:gd name="T41" fmla="*/ 482 h 1134"/>
                <a:gd name="T42" fmla="*/ 85 w 596"/>
                <a:gd name="T43" fmla="*/ 567 h 1134"/>
                <a:gd name="T44" fmla="*/ 0 w 596"/>
                <a:gd name="T45" fmla="*/ 737 h 1134"/>
                <a:gd name="T46" fmla="*/ 29 w 596"/>
                <a:gd name="T47" fmla="*/ 850 h 1134"/>
                <a:gd name="T48" fmla="*/ 0 w 596"/>
                <a:gd name="T49" fmla="*/ 9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134">
                  <a:moveTo>
                    <a:pt x="0" y="992"/>
                  </a:moveTo>
                  <a:lnTo>
                    <a:pt x="142" y="1077"/>
                  </a:lnTo>
                  <a:lnTo>
                    <a:pt x="199" y="1134"/>
                  </a:lnTo>
                  <a:lnTo>
                    <a:pt x="340" y="1105"/>
                  </a:lnTo>
                  <a:lnTo>
                    <a:pt x="397" y="1077"/>
                  </a:lnTo>
                  <a:lnTo>
                    <a:pt x="369" y="964"/>
                  </a:lnTo>
                  <a:lnTo>
                    <a:pt x="284" y="623"/>
                  </a:lnTo>
                  <a:lnTo>
                    <a:pt x="425" y="595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96" y="340"/>
                  </a:lnTo>
                  <a:lnTo>
                    <a:pt x="454" y="227"/>
                  </a:lnTo>
                  <a:lnTo>
                    <a:pt x="425" y="28"/>
                  </a:lnTo>
                  <a:lnTo>
                    <a:pt x="340" y="56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227" y="482"/>
                  </a:lnTo>
                  <a:lnTo>
                    <a:pt x="85" y="567"/>
                  </a:lnTo>
                  <a:lnTo>
                    <a:pt x="0" y="737"/>
                  </a:lnTo>
                  <a:lnTo>
                    <a:pt x="29" y="850"/>
                  </a:lnTo>
                  <a:lnTo>
                    <a:pt x="0" y="99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24" name="Group 44">
            <a:extLst>
              <a:ext uri="{FF2B5EF4-FFF2-40B4-BE49-F238E27FC236}">
                <a16:creationId xmlns:a16="http://schemas.microsoft.com/office/drawing/2014/main" id="{C9074936-29FB-4EDF-B55B-01D60C1E507D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3835400"/>
            <a:ext cx="528638" cy="133350"/>
            <a:chOff x="1209" y="459"/>
            <a:chExt cx="333" cy="84"/>
          </a:xfrm>
        </p:grpSpPr>
        <p:sp>
          <p:nvSpPr>
            <p:cNvPr id="20525" name="WordArt 45">
              <a:extLst>
                <a:ext uri="{FF2B5EF4-FFF2-40B4-BE49-F238E27FC236}">
                  <a16:creationId xmlns:a16="http://schemas.microsoft.com/office/drawing/2014/main" id="{9F5D537F-A4F7-443F-A1B3-DF509B47F3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  <p:sp>
          <p:nvSpPr>
            <p:cNvPr id="20526" name="WordArt 46">
              <a:extLst>
                <a:ext uri="{FF2B5EF4-FFF2-40B4-BE49-F238E27FC236}">
                  <a16:creationId xmlns:a16="http://schemas.microsoft.com/office/drawing/2014/main" id="{4568D3D4-5F76-418C-B0B1-995E6E20F4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</p:grpSp>
      <p:grpSp>
        <p:nvGrpSpPr>
          <p:cNvPr id="20527" name="Group 47">
            <a:extLst>
              <a:ext uri="{FF2B5EF4-FFF2-40B4-BE49-F238E27FC236}">
                <a16:creationId xmlns:a16="http://schemas.microsoft.com/office/drawing/2014/main" id="{17E42381-F558-4C5F-8AF7-6E33184AAFDE}"/>
              </a:ext>
            </a:extLst>
          </p:cNvPr>
          <p:cNvGrpSpPr>
            <a:grpSpLocks/>
          </p:cNvGrpSpPr>
          <p:nvPr/>
        </p:nvGrpSpPr>
        <p:grpSpPr bwMode="auto">
          <a:xfrm>
            <a:off x="4360863" y="2667000"/>
            <a:ext cx="395287" cy="133350"/>
            <a:chOff x="415" y="459"/>
            <a:chExt cx="249" cy="84"/>
          </a:xfrm>
        </p:grpSpPr>
        <p:sp>
          <p:nvSpPr>
            <p:cNvPr id="20528" name="WordArt 48">
              <a:extLst>
                <a:ext uri="{FF2B5EF4-FFF2-40B4-BE49-F238E27FC236}">
                  <a16:creationId xmlns:a16="http://schemas.microsoft.com/office/drawing/2014/main" id="{20D394CD-71DF-4F1F-9E47-4A466A4F02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5C166C79-E78B-4A69-8A48-350455C64A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</p:grpSp>
      <p:grpSp>
        <p:nvGrpSpPr>
          <p:cNvPr id="20530" name="Group 50">
            <a:extLst>
              <a:ext uri="{FF2B5EF4-FFF2-40B4-BE49-F238E27FC236}">
                <a16:creationId xmlns:a16="http://schemas.microsoft.com/office/drawing/2014/main" id="{982EE778-E5DE-472C-B1D3-6059958F0FD4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014788"/>
            <a:ext cx="395287" cy="133350"/>
            <a:chOff x="847" y="459"/>
            <a:chExt cx="249" cy="84"/>
          </a:xfrm>
        </p:grpSpPr>
        <p:sp>
          <p:nvSpPr>
            <p:cNvPr id="20531" name="WordArt 51">
              <a:extLst>
                <a:ext uri="{FF2B5EF4-FFF2-40B4-BE49-F238E27FC236}">
                  <a16:creationId xmlns:a16="http://schemas.microsoft.com/office/drawing/2014/main" id="{F9DF0373-18C3-4D3E-9D75-B6B28D0E21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023C7767-925D-4334-B3BF-4471C09E8F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</p:grpSp>
      <p:grpSp>
        <p:nvGrpSpPr>
          <p:cNvPr id="20533" name="Group 53">
            <a:extLst>
              <a:ext uri="{FF2B5EF4-FFF2-40B4-BE49-F238E27FC236}">
                <a16:creationId xmlns:a16="http://schemas.microsoft.com/office/drawing/2014/main" id="{3B932E6C-5336-410B-96A4-909E4A899CA6}"/>
              </a:ext>
            </a:extLst>
          </p:cNvPr>
          <p:cNvGrpSpPr>
            <a:grpSpLocks/>
          </p:cNvGrpSpPr>
          <p:nvPr/>
        </p:nvGrpSpPr>
        <p:grpSpPr bwMode="auto">
          <a:xfrm>
            <a:off x="3371850" y="2079625"/>
            <a:ext cx="528638" cy="133350"/>
            <a:chOff x="1209" y="603"/>
            <a:chExt cx="333" cy="84"/>
          </a:xfrm>
        </p:grpSpPr>
        <p:sp>
          <p:nvSpPr>
            <p:cNvPr id="20534" name="WordArt 54">
              <a:extLst>
                <a:ext uri="{FF2B5EF4-FFF2-40B4-BE49-F238E27FC236}">
                  <a16:creationId xmlns:a16="http://schemas.microsoft.com/office/drawing/2014/main" id="{290F82FC-DCFE-4F75-BE60-2980AA24BE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10A82070-8C04-4ABF-A8B5-3B41925FB4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</p:grpSp>
      <p:grpSp>
        <p:nvGrpSpPr>
          <p:cNvPr id="20536" name="Group 56">
            <a:extLst>
              <a:ext uri="{FF2B5EF4-FFF2-40B4-BE49-F238E27FC236}">
                <a16:creationId xmlns:a16="http://schemas.microsoft.com/office/drawing/2014/main" id="{D3503E10-EFF9-47A4-84DD-91374B6EE8A8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3700463"/>
            <a:ext cx="395288" cy="133350"/>
            <a:chOff x="415" y="603"/>
            <a:chExt cx="249" cy="84"/>
          </a:xfrm>
        </p:grpSpPr>
        <p:sp>
          <p:nvSpPr>
            <p:cNvPr id="20537" name="WordArt 57">
              <a:extLst>
                <a:ext uri="{FF2B5EF4-FFF2-40B4-BE49-F238E27FC236}">
                  <a16:creationId xmlns:a16="http://schemas.microsoft.com/office/drawing/2014/main" id="{AC34C62B-C5D0-474B-87EA-93BBD9EBB6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238FEF44-5E8D-4B85-BABE-4DE5F601C9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</p:grpSp>
      <p:grpSp>
        <p:nvGrpSpPr>
          <p:cNvPr id="20539" name="Group 59">
            <a:extLst>
              <a:ext uri="{FF2B5EF4-FFF2-40B4-BE49-F238E27FC236}">
                <a16:creationId xmlns:a16="http://schemas.microsoft.com/office/drawing/2014/main" id="{B0063E82-518C-48EE-922C-B133DE37AC54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6445250"/>
            <a:ext cx="395288" cy="133350"/>
            <a:chOff x="847" y="603"/>
            <a:chExt cx="249" cy="84"/>
          </a:xfrm>
        </p:grpSpPr>
        <p:sp>
          <p:nvSpPr>
            <p:cNvPr id="20540" name="WordArt 60">
              <a:extLst>
                <a:ext uri="{FF2B5EF4-FFF2-40B4-BE49-F238E27FC236}">
                  <a16:creationId xmlns:a16="http://schemas.microsoft.com/office/drawing/2014/main" id="{29707F78-DDD3-44A2-A2C2-26F7B5BFD2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A7187A4C-40EC-4CF6-9567-9ECFACD7B8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</p:grpSp>
      <p:grpSp>
        <p:nvGrpSpPr>
          <p:cNvPr id="20542" name="Group 62">
            <a:extLst>
              <a:ext uri="{FF2B5EF4-FFF2-40B4-BE49-F238E27FC236}">
                <a16:creationId xmlns:a16="http://schemas.microsoft.com/office/drawing/2014/main" id="{654EA21C-4973-4833-88FE-B246E5B0B5C5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3251200"/>
            <a:ext cx="528637" cy="133350"/>
            <a:chOff x="1209" y="799"/>
            <a:chExt cx="333" cy="84"/>
          </a:xfrm>
        </p:grpSpPr>
        <p:sp>
          <p:nvSpPr>
            <p:cNvPr id="20543" name="WordArt 63">
              <a:extLst>
                <a:ext uri="{FF2B5EF4-FFF2-40B4-BE49-F238E27FC236}">
                  <a16:creationId xmlns:a16="http://schemas.microsoft.com/office/drawing/2014/main" id="{9BB7611B-8648-4B01-8DAA-F8698C4611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CDFE37F0-D6AE-4D16-8DCB-2B5D63DAFF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</p:grpSp>
      <p:grpSp>
        <p:nvGrpSpPr>
          <p:cNvPr id="20545" name="Group 65">
            <a:extLst>
              <a:ext uri="{FF2B5EF4-FFF2-40B4-BE49-F238E27FC236}">
                <a16:creationId xmlns:a16="http://schemas.microsoft.com/office/drawing/2014/main" id="{B6C9AEEA-9754-4AC4-884D-ADE7E7B45A7F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1179513"/>
            <a:ext cx="395287" cy="133350"/>
            <a:chOff x="415" y="799"/>
            <a:chExt cx="249" cy="84"/>
          </a:xfrm>
        </p:grpSpPr>
        <p:sp>
          <p:nvSpPr>
            <p:cNvPr id="20546" name="WordArt 66">
              <a:extLst>
                <a:ext uri="{FF2B5EF4-FFF2-40B4-BE49-F238E27FC236}">
                  <a16:creationId xmlns:a16="http://schemas.microsoft.com/office/drawing/2014/main" id="{E2D7E0A5-0835-458A-B889-7169DF963D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29C99BD6-9A79-4154-BBC1-193D6C42E3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</p:grpSp>
      <p:grpSp>
        <p:nvGrpSpPr>
          <p:cNvPr id="20548" name="Group 68">
            <a:extLst>
              <a:ext uri="{FF2B5EF4-FFF2-40B4-BE49-F238E27FC236}">
                <a16:creationId xmlns:a16="http://schemas.microsoft.com/office/drawing/2014/main" id="{8C16CDBA-E37B-4C55-925D-1A7EA352F9CF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779963"/>
            <a:ext cx="395287" cy="133350"/>
            <a:chOff x="847" y="799"/>
            <a:chExt cx="249" cy="84"/>
          </a:xfrm>
        </p:grpSpPr>
        <p:sp>
          <p:nvSpPr>
            <p:cNvPr id="20549" name="WordArt 69">
              <a:extLst>
                <a:ext uri="{FF2B5EF4-FFF2-40B4-BE49-F238E27FC236}">
                  <a16:creationId xmlns:a16="http://schemas.microsoft.com/office/drawing/2014/main" id="{51B0D652-E553-44D8-A71F-EAD2E6A4CC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A75DD677-55E4-41B6-BA3D-27942DCE2C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</p:grpSp>
      <p:grpSp>
        <p:nvGrpSpPr>
          <p:cNvPr id="20551" name="Group 71">
            <a:extLst>
              <a:ext uri="{FF2B5EF4-FFF2-40B4-BE49-F238E27FC236}">
                <a16:creationId xmlns:a16="http://schemas.microsoft.com/office/drawing/2014/main" id="{C090192F-C227-45B0-BB8E-80FA9CFE8690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4421188"/>
            <a:ext cx="528637" cy="133350"/>
            <a:chOff x="1209" y="943"/>
            <a:chExt cx="333" cy="84"/>
          </a:xfrm>
        </p:grpSpPr>
        <p:sp>
          <p:nvSpPr>
            <p:cNvPr id="20552" name="WordArt 72">
              <a:extLst>
                <a:ext uri="{FF2B5EF4-FFF2-40B4-BE49-F238E27FC236}">
                  <a16:creationId xmlns:a16="http://schemas.microsoft.com/office/drawing/2014/main" id="{DF388257-4BFA-46EC-9401-8DEEC16987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DA73253E-FD0B-495D-89F6-1060CC3D7D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</p:grpSp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B5726D93-2B05-44CE-A036-32C6C5C9DDCD}"/>
              </a:ext>
            </a:extLst>
          </p:cNvPr>
          <p:cNvGrpSpPr>
            <a:grpSpLocks/>
          </p:cNvGrpSpPr>
          <p:nvPr/>
        </p:nvGrpSpPr>
        <p:grpSpPr bwMode="auto">
          <a:xfrm>
            <a:off x="2244725" y="3160713"/>
            <a:ext cx="395288" cy="133350"/>
            <a:chOff x="415" y="943"/>
            <a:chExt cx="249" cy="84"/>
          </a:xfrm>
        </p:grpSpPr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66AB2BED-CBF9-4D51-AF5F-B275D1F304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F4066330-DE9C-4035-ADE4-6F384F9F6A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</p:grpSp>
      <p:grpSp>
        <p:nvGrpSpPr>
          <p:cNvPr id="20557" name="Group 77">
            <a:extLst>
              <a:ext uri="{FF2B5EF4-FFF2-40B4-BE49-F238E27FC236}">
                <a16:creationId xmlns:a16="http://schemas.microsoft.com/office/drawing/2014/main" id="{985D69A2-AEB3-4C1A-AF76-A8BBA18D1D6B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060825"/>
            <a:ext cx="395287" cy="133350"/>
            <a:chOff x="847" y="943"/>
            <a:chExt cx="249" cy="84"/>
          </a:xfrm>
        </p:grpSpPr>
        <p:sp>
          <p:nvSpPr>
            <p:cNvPr id="20558" name="WordArt 78">
              <a:extLst>
                <a:ext uri="{FF2B5EF4-FFF2-40B4-BE49-F238E27FC236}">
                  <a16:creationId xmlns:a16="http://schemas.microsoft.com/office/drawing/2014/main" id="{B4C9B51F-947A-4C88-ACB8-C31E0588D5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4D7B959C-8046-4D62-B6FF-D1C95B410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</p:grpSp>
      <p:grpSp>
        <p:nvGrpSpPr>
          <p:cNvPr id="20560" name="Group 80">
            <a:extLst>
              <a:ext uri="{FF2B5EF4-FFF2-40B4-BE49-F238E27FC236}">
                <a16:creationId xmlns:a16="http://schemas.microsoft.com/office/drawing/2014/main" id="{8CA78C08-ED67-4354-9496-DDB4A1FE9325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8786813"/>
            <a:ext cx="528638" cy="133350"/>
            <a:chOff x="1209" y="1140"/>
            <a:chExt cx="333" cy="84"/>
          </a:xfrm>
        </p:grpSpPr>
        <p:sp>
          <p:nvSpPr>
            <p:cNvPr id="20561" name="WordArt 81">
              <a:extLst>
                <a:ext uri="{FF2B5EF4-FFF2-40B4-BE49-F238E27FC236}">
                  <a16:creationId xmlns:a16="http://schemas.microsoft.com/office/drawing/2014/main" id="{509884D7-B5CF-40C3-83B5-67A47F8936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E61F98C9-DEDC-476E-BDD2-22BC57DF07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</p:grpSp>
      <p:grpSp>
        <p:nvGrpSpPr>
          <p:cNvPr id="20563" name="Group 83">
            <a:extLst>
              <a:ext uri="{FF2B5EF4-FFF2-40B4-BE49-F238E27FC236}">
                <a16:creationId xmlns:a16="http://schemas.microsoft.com/office/drawing/2014/main" id="{DA35768E-76F9-4890-B19D-B61D9A2F3ACD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3744913"/>
            <a:ext cx="395287" cy="133350"/>
            <a:chOff x="415" y="1140"/>
            <a:chExt cx="249" cy="84"/>
          </a:xfrm>
        </p:grpSpPr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C1F3CE8B-F953-45E8-AA11-0CA4A54021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045163AB-47CC-4464-AB91-24911E41A3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</p:grpSp>
      <p:grpSp>
        <p:nvGrpSpPr>
          <p:cNvPr id="20566" name="Group 86">
            <a:extLst>
              <a:ext uri="{FF2B5EF4-FFF2-40B4-BE49-F238E27FC236}">
                <a16:creationId xmlns:a16="http://schemas.microsoft.com/office/drawing/2014/main" id="{B288C189-FD95-4707-81C9-2EE4B7F5AA87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1720850"/>
            <a:ext cx="395288" cy="133350"/>
            <a:chOff x="847" y="1140"/>
            <a:chExt cx="249" cy="84"/>
          </a:xfrm>
        </p:grpSpPr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1E5116ED-7698-4308-9C60-2DAF4D6042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22D258FF-2406-4487-A3ED-F30FB53D76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</p:grpSp>
      <p:grpSp>
        <p:nvGrpSpPr>
          <p:cNvPr id="20569" name="Group 89">
            <a:extLst>
              <a:ext uri="{FF2B5EF4-FFF2-40B4-BE49-F238E27FC236}">
                <a16:creationId xmlns:a16="http://schemas.microsoft.com/office/drawing/2014/main" id="{28F0E193-F62F-438E-AE1F-9B4D4C8B2E4B}"/>
              </a:ext>
            </a:extLst>
          </p:cNvPr>
          <p:cNvGrpSpPr>
            <a:grpSpLocks/>
          </p:cNvGrpSpPr>
          <p:nvPr/>
        </p:nvGrpSpPr>
        <p:grpSpPr bwMode="auto">
          <a:xfrm>
            <a:off x="5397500" y="10045700"/>
            <a:ext cx="528638" cy="133350"/>
            <a:chOff x="1209" y="1284"/>
            <a:chExt cx="333" cy="84"/>
          </a:xfrm>
        </p:grpSpPr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9D6B299E-C66D-4308-A6EF-4CD40693BD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48C2F6DD-92C8-4ACD-8368-639E0263BC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</p:grpSp>
      <p:grpSp>
        <p:nvGrpSpPr>
          <p:cNvPr id="20572" name="Group 92">
            <a:extLst>
              <a:ext uri="{FF2B5EF4-FFF2-40B4-BE49-F238E27FC236}">
                <a16:creationId xmlns:a16="http://schemas.microsoft.com/office/drawing/2014/main" id="{C6D463F1-B6D6-479B-B1DF-4DC00AD38767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125663"/>
            <a:ext cx="395288" cy="133350"/>
            <a:chOff x="415" y="1284"/>
            <a:chExt cx="249" cy="84"/>
          </a:xfrm>
        </p:grpSpPr>
        <p:sp>
          <p:nvSpPr>
            <p:cNvPr id="20573" name="WordArt 93">
              <a:extLst>
                <a:ext uri="{FF2B5EF4-FFF2-40B4-BE49-F238E27FC236}">
                  <a16:creationId xmlns:a16="http://schemas.microsoft.com/office/drawing/2014/main" id="{7E733BF5-14C5-4011-9334-28AB32F058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78B408C6-01C3-4883-9547-9C24D27C1D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</p:grpSp>
      <p:grpSp>
        <p:nvGrpSpPr>
          <p:cNvPr id="20575" name="Group 95">
            <a:extLst>
              <a:ext uri="{FF2B5EF4-FFF2-40B4-BE49-F238E27FC236}">
                <a16:creationId xmlns:a16="http://schemas.microsoft.com/office/drawing/2014/main" id="{2A4B7DF2-7F7E-467F-8C05-E0F16B9F59A9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2574925"/>
            <a:ext cx="395288" cy="133350"/>
            <a:chOff x="847" y="1284"/>
            <a:chExt cx="249" cy="84"/>
          </a:xfrm>
        </p:grpSpPr>
        <p:sp>
          <p:nvSpPr>
            <p:cNvPr id="20576" name="WordArt 96">
              <a:extLst>
                <a:ext uri="{FF2B5EF4-FFF2-40B4-BE49-F238E27FC236}">
                  <a16:creationId xmlns:a16="http://schemas.microsoft.com/office/drawing/2014/main" id="{BD1C05AC-570C-47DC-9F54-A95B62A259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A0CFDBE7-98C5-4337-A217-86667B78A1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</p:grpSp>
      <p:grpSp>
        <p:nvGrpSpPr>
          <p:cNvPr id="20578" name="Group 98">
            <a:extLst>
              <a:ext uri="{FF2B5EF4-FFF2-40B4-BE49-F238E27FC236}">
                <a16:creationId xmlns:a16="http://schemas.microsoft.com/office/drawing/2014/main" id="{46BF9E5E-C946-40B6-B053-3D5B8C401322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450513"/>
            <a:ext cx="528638" cy="133350"/>
            <a:chOff x="1209" y="1480"/>
            <a:chExt cx="333" cy="84"/>
          </a:xfrm>
        </p:grpSpPr>
        <p:sp>
          <p:nvSpPr>
            <p:cNvPr id="20579" name="WordArt 99">
              <a:extLst>
                <a:ext uri="{FF2B5EF4-FFF2-40B4-BE49-F238E27FC236}">
                  <a16:creationId xmlns:a16="http://schemas.microsoft.com/office/drawing/2014/main" id="{A5073309-D317-42E1-8135-29C58BA8E5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0BCCC3B4-5AB9-4804-9E68-916BD07A6B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</p:grpSp>
      <p:grpSp>
        <p:nvGrpSpPr>
          <p:cNvPr id="20581" name="Group 101">
            <a:extLst>
              <a:ext uri="{FF2B5EF4-FFF2-40B4-BE49-F238E27FC236}">
                <a16:creationId xmlns:a16="http://schemas.microsoft.com/office/drawing/2014/main" id="{C1F41C63-4CE4-46F8-9BF2-A2F9BC9C07D5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351088"/>
            <a:ext cx="395288" cy="133350"/>
            <a:chOff x="415" y="1480"/>
            <a:chExt cx="249" cy="84"/>
          </a:xfrm>
        </p:grpSpPr>
        <p:sp>
          <p:nvSpPr>
            <p:cNvPr id="20582" name="WordArt 102">
              <a:extLst>
                <a:ext uri="{FF2B5EF4-FFF2-40B4-BE49-F238E27FC236}">
                  <a16:creationId xmlns:a16="http://schemas.microsoft.com/office/drawing/2014/main" id="{2B9FFA9D-05F1-4773-841A-116BEBFAEC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0F44350D-FCF6-47E4-A5E6-012D4C01FD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</p:grpSp>
      <p:grpSp>
        <p:nvGrpSpPr>
          <p:cNvPr id="20584" name="Group 104">
            <a:extLst>
              <a:ext uri="{FF2B5EF4-FFF2-40B4-BE49-F238E27FC236}">
                <a16:creationId xmlns:a16="http://schemas.microsoft.com/office/drawing/2014/main" id="{380E2A15-DCCF-437E-8881-16C0CBE9AC4A}"/>
              </a:ext>
            </a:extLst>
          </p:cNvPr>
          <p:cNvGrpSpPr>
            <a:grpSpLocks/>
          </p:cNvGrpSpPr>
          <p:nvPr/>
        </p:nvGrpSpPr>
        <p:grpSpPr bwMode="auto">
          <a:xfrm>
            <a:off x="3370263" y="2486025"/>
            <a:ext cx="395287" cy="133350"/>
            <a:chOff x="847" y="1480"/>
            <a:chExt cx="249" cy="84"/>
          </a:xfrm>
        </p:grpSpPr>
        <p:sp>
          <p:nvSpPr>
            <p:cNvPr id="20585" name="WordArt 105">
              <a:extLst>
                <a:ext uri="{FF2B5EF4-FFF2-40B4-BE49-F238E27FC236}">
                  <a16:creationId xmlns:a16="http://schemas.microsoft.com/office/drawing/2014/main" id="{9EFB76D3-3485-45E6-9468-0B9FAC07C6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DBB4ED25-A7F6-41B8-9E1C-2A3E81887C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</p:grpSp>
      <p:grpSp>
        <p:nvGrpSpPr>
          <p:cNvPr id="20587" name="Group 107">
            <a:extLst>
              <a:ext uri="{FF2B5EF4-FFF2-40B4-BE49-F238E27FC236}">
                <a16:creationId xmlns:a16="http://schemas.microsoft.com/office/drawing/2014/main" id="{73E4543F-6292-4E44-8A25-064DAC788E97}"/>
              </a:ext>
            </a:extLst>
          </p:cNvPr>
          <p:cNvGrpSpPr>
            <a:grpSpLocks/>
          </p:cNvGrpSpPr>
          <p:nvPr/>
        </p:nvGrpSpPr>
        <p:grpSpPr bwMode="auto">
          <a:xfrm>
            <a:off x="6116638" y="5186363"/>
            <a:ext cx="528637" cy="133350"/>
            <a:chOff x="1209" y="1624"/>
            <a:chExt cx="333" cy="84"/>
          </a:xfrm>
        </p:grpSpPr>
        <p:sp>
          <p:nvSpPr>
            <p:cNvPr id="20588" name="WordArt 108">
              <a:extLst>
                <a:ext uri="{FF2B5EF4-FFF2-40B4-BE49-F238E27FC236}">
                  <a16:creationId xmlns:a16="http://schemas.microsoft.com/office/drawing/2014/main" id="{3AC613B4-CAA8-4115-91E1-3BEF7F56F1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77171CB0-E948-439F-BB4B-AFA9B30404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</p:grpSp>
      <p:grpSp>
        <p:nvGrpSpPr>
          <p:cNvPr id="20590" name="Group 110">
            <a:extLst>
              <a:ext uri="{FF2B5EF4-FFF2-40B4-BE49-F238E27FC236}">
                <a16:creationId xmlns:a16="http://schemas.microsoft.com/office/drawing/2014/main" id="{9ECF5BBD-687D-476F-AF57-E41484CFEA83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2709863"/>
            <a:ext cx="395288" cy="133350"/>
            <a:chOff x="415" y="1624"/>
            <a:chExt cx="249" cy="84"/>
          </a:xfrm>
        </p:grpSpPr>
        <p:sp>
          <p:nvSpPr>
            <p:cNvPr id="20591" name="WordArt 111">
              <a:extLst>
                <a:ext uri="{FF2B5EF4-FFF2-40B4-BE49-F238E27FC236}">
                  <a16:creationId xmlns:a16="http://schemas.microsoft.com/office/drawing/2014/main" id="{95C15F61-0C0B-4DED-AEF8-F478400F79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AE19BE4F-9230-467C-A3E6-12135BD469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20593" name="Group 113">
            <a:extLst>
              <a:ext uri="{FF2B5EF4-FFF2-40B4-BE49-F238E27FC236}">
                <a16:creationId xmlns:a16="http://schemas.microsoft.com/office/drawing/2014/main" id="{E09EB9C7-83C4-4EBC-86D4-7C8EB285A312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2935288"/>
            <a:ext cx="395288" cy="133350"/>
            <a:chOff x="847" y="1624"/>
            <a:chExt cx="249" cy="84"/>
          </a:xfrm>
        </p:grpSpPr>
        <p:sp>
          <p:nvSpPr>
            <p:cNvPr id="20594" name="WordArt 114">
              <a:extLst>
                <a:ext uri="{FF2B5EF4-FFF2-40B4-BE49-F238E27FC236}">
                  <a16:creationId xmlns:a16="http://schemas.microsoft.com/office/drawing/2014/main" id="{C1418026-A662-4D8C-BC96-26ACB5D469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065288F2-6DB8-4D29-A61D-BDF055766D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</p:grpSp>
      <p:grpSp>
        <p:nvGrpSpPr>
          <p:cNvPr id="20596" name="Group 116">
            <a:extLst>
              <a:ext uri="{FF2B5EF4-FFF2-40B4-BE49-F238E27FC236}">
                <a16:creationId xmlns:a16="http://schemas.microsoft.com/office/drawing/2014/main" id="{30B216E1-C2DD-4DA4-9B61-530111F442EA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8650288"/>
            <a:ext cx="528637" cy="133350"/>
            <a:chOff x="1209" y="1819"/>
            <a:chExt cx="333" cy="84"/>
          </a:xfrm>
        </p:grpSpPr>
        <p:sp>
          <p:nvSpPr>
            <p:cNvPr id="20597" name="WordArt 117">
              <a:extLst>
                <a:ext uri="{FF2B5EF4-FFF2-40B4-BE49-F238E27FC236}">
                  <a16:creationId xmlns:a16="http://schemas.microsoft.com/office/drawing/2014/main" id="{AE6CA060-E674-43D4-BAEA-F0E095C302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42B66C01-DD3A-4A35-976C-6AF0AA4847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</p:grpSp>
      <p:grpSp>
        <p:nvGrpSpPr>
          <p:cNvPr id="20599" name="Group 119">
            <a:extLst>
              <a:ext uri="{FF2B5EF4-FFF2-40B4-BE49-F238E27FC236}">
                <a16:creationId xmlns:a16="http://schemas.microsoft.com/office/drawing/2014/main" id="{E2366CAC-E84C-4F61-9B13-CCEFFE8B76C0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526338"/>
            <a:ext cx="395287" cy="133350"/>
            <a:chOff x="415" y="1819"/>
            <a:chExt cx="249" cy="84"/>
          </a:xfrm>
        </p:grpSpPr>
        <p:sp>
          <p:nvSpPr>
            <p:cNvPr id="20600" name="WordArt 120">
              <a:extLst>
                <a:ext uri="{FF2B5EF4-FFF2-40B4-BE49-F238E27FC236}">
                  <a16:creationId xmlns:a16="http://schemas.microsoft.com/office/drawing/2014/main" id="{0CD5158C-A7B7-440E-870C-EE9BD7EEE1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DD02D01A-EAA6-4089-9AF4-41A81E949C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</p:grpSp>
      <p:grpSp>
        <p:nvGrpSpPr>
          <p:cNvPr id="20602" name="Group 122">
            <a:extLst>
              <a:ext uri="{FF2B5EF4-FFF2-40B4-BE49-F238E27FC236}">
                <a16:creationId xmlns:a16="http://schemas.microsoft.com/office/drawing/2014/main" id="{FFC95E7C-3316-4B6E-A7C7-B705E133EAFC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6715125"/>
            <a:ext cx="395288" cy="133350"/>
            <a:chOff x="847" y="1819"/>
            <a:chExt cx="249" cy="84"/>
          </a:xfrm>
        </p:grpSpPr>
        <p:sp>
          <p:nvSpPr>
            <p:cNvPr id="20603" name="WordArt 123">
              <a:extLst>
                <a:ext uri="{FF2B5EF4-FFF2-40B4-BE49-F238E27FC236}">
                  <a16:creationId xmlns:a16="http://schemas.microsoft.com/office/drawing/2014/main" id="{5C3D495E-5926-4A24-82C3-74E09BCA94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76DB0904-A082-4470-9309-5CA1E78DAE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20605" name="Group 125">
            <a:extLst>
              <a:ext uri="{FF2B5EF4-FFF2-40B4-BE49-F238E27FC236}">
                <a16:creationId xmlns:a16="http://schemas.microsoft.com/office/drawing/2014/main" id="{CB54ACCC-0618-48C1-89FB-0D2785340B75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535738"/>
            <a:ext cx="395288" cy="133350"/>
            <a:chOff x="415" y="1963"/>
            <a:chExt cx="249" cy="84"/>
          </a:xfrm>
        </p:grpSpPr>
        <p:sp>
          <p:nvSpPr>
            <p:cNvPr id="20606" name="WordArt 126">
              <a:extLst>
                <a:ext uri="{FF2B5EF4-FFF2-40B4-BE49-F238E27FC236}">
                  <a16:creationId xmlns:a16="http://schemas.microsoft.com/office/drawing/2014/main" id="{F59AF606-63B6-4DD0-A821-533FB81978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527E44A6-4932-4E3E-8108-A4151CF0AA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</p:grpSp>
      <p:grpSp>
        <p:nvGrpSpPr>
          <p:cNvPr id="20608" name="Group 128">
            <a:extLst>
              <a:ext uri="{FF2B5EF4-FFF2-40B4-BE49-F238E27FC236}">
                <a16:creationId xmlns:a16="http://schemas.microsoft.com/office/drawing/2014/main" id="{005A0879-3FDB-400A-AFCD-41E327ADD486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5995988"/>
            <a:ext cx="395287" cy="133350"/>
            <a:chOff x="847" y="1963"/>
            <a:chExt cx="249" cy="84"/>
          </a:xfrm>
        </p:grpSpPr>
        <p:sp>
          <p:nvSpPr>
            <p:cNvPr id="20609" name="WordArt 129">
              <a:extLst>
                <a:ext uri="{FF2B5EF4-FFF2-40B4-BE49-F238E27FC236}">
                  <a16:creationId xmlns:a16="http://schemas.microsoft.com/office/drawing/2014/main" id="{0E9C102E-DCA0-4EB4-A6BC-760241B2D1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  <p:sp>
          <p:nvSpPr>
            <p:cNvPr id="20610" name="WordArt 130">
              <a:extLst>
                <a:ext uri="{FF2B5EF4-FFF2-40B4-BE49-F238E27FC236}">
                  <a16:creationId xmlns:a16="http://schemas.microsoft.com/office/drawing/2014/main" id="{59472828-6F9B-4158-BD47-47113A96F8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</p:grpSp>
      <p:grpSp>
        <p:nvGrpSpPr>
          <p:cNvPr id="20611" name="Group 131">
            <a:extLst>
              <a:ext uri="{FF2B5EF4-FFF2-40B4-BE49-F238E27FC236}">
                <a16:creationId xmlns:a16="http://schemas.microsoft.com/office/drawing/2014/main" id="{60B1CB63-AAA8-4427-A70A-46DD9A3ECC02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3656013"/>
            <a:ext cx="395288" cy="133350"/>
            <a:chOff x="415" y="2159"/>
            <a:chExt cx="249" cy="84"/>
          </a:xfrm>
        </p:grpSpPr>
        <p:sp>
          <p:nvSpPr>
            <p:cNvPr id="20612" name="WordArt 132">
              <a:extLst>
                <a:ext uri="{FF2B5EF4-FFF2-40B4-BE49-F238E27FC236}">
                  <a16:creationId xmlns:a16="http://schemas.microsoft.com/office/drawing/2014/main" id="{F187E6F4-79CF-4B58-B7B7-0F865104C9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  <p:sp>
          <p:nvSpPr>
            <p:cNvPr id="20613" name="WordArt 133">
              <a:extLst>
                <a:ext uri="{FF2B5EF4-FFF2-40B4-BE49-F238E27FC236}">
                  <a16:creationId xmlns:a16="http://schemas.microsoft.com/office/drawing/2014/main" id="{2EB00633-4D6D-4E86-BB14-321DFD0D4F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</p:grpSp>
      <p:grpSp>
        <p:nvGrpSpPr>
          <p:cNvPr id="20614" name="Group 134">
            <a:extLst>
              <a:ext uri="{FF2B5EF4-FFF2-40B4-BE49-F238E27FC236}">
                <a16:creationId xmlns:a16="http://schemas.microsoft.com/office/drawing/2014/main" id="{9FEA9AB5-21C0-4C99-A677-DC3CED8E083A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4240213"/>
            <a:ext cx="395287" cy="133350"/>
            <a:chOff x="847" y="2159"/>
            <a:chExt cx="249" cy="84"/>
          </a:xfrm>
        </p:grpSpPr>
        <p:sp>
          <p:nvSpPr>
            <p:cNvPr id="20615" name="WordArt 135">
              <a:extLst>
                <a:ext uri="{FF2B5EF4-FFF2-40B4-BE49-F238E27FC236}">
                  <a16:creationId xmlns:a16="http://schemas.microsoft.com/office/drawing/2014/main" id="{21FE773D-6959-41F8-B31C-59529863B1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  <p:sp>
          <p:nvSpPr>
            <p:cNvPr id="20616" name="WordArt 136">
              <a:extLst>
                <a:ext uri="{FF2B5EF4-FFF2-40B4-BE49-F238E27FC236}">
                  <a16:creationId xmlns:a16="http://schemas.microsoft.com/office/drawing/2014/main" id="{FA0B15B3-F843-41B5-B75E-1FF41D77B4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</p:grpSp>
      <p:grpSp>
        <p:nvGrpSpPr>
          <p:cNvPr id="20617" name="Group 137">
            <a:extLst>
              <a:ext uri="{FF2B5EF4-FFF2-40B4-BE49-F238E27FC236}">
                <a16:creationId xmlns:a16="http://schemas.microsoft.com/office/drawing/2014/main" id="{1C1B0B09-A38D-4491-954B-C72A81AF7D5E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4779963"/>
            <a:ext cx="395288" cy="133350"/>
            <a:chOff x="415" y="2303"/>
            <a:chExt cx="249" cy="84"/>
          </a:xfrm>
        </p:grpSpPr>
        <p:sp>
          <p:nvSpPr>
            <p:cNvPr id="20618" name="WordArt 138">
              <a:extLst>
                <a:ext uri="{FF2B5EF4-FFF2-40B4-BE49-F238E27FC236}">
                  <a16:creationId xmlns:a16="http://schemas.microsoft.com/office/drawing/2014/main" id="{B3E1A7E4-F005-4A9F-A01D-6E2E4AA226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  <p:sp>
          <p:nvSpPr>
            <p:cNvPr id="20619" name="WordArt 139">
              <a:extLst>
                <a:ext uri="{FF2B5EF4-FFF2-40B4-BE49-F238E27FC236}">
                  <a16:creationId xmlns:a16="http://schemas.microsoft.com/office/drawing/2014/main" id="{CEEFD3E7-7F45-47F9-BCAD-7E191F32A3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</p:grpSp>
      <p:grpSp>
        <p:nvGrpSpPr>
          <p:cNvPr id="20620" name="Group 140">
            <a:extLst>
              <a:ext uri="{FF2B5EF4-FFF2-40B4-BE49-F238E27FC236}">
                <a16:creationId xmlns:a16="http://schemas.microsoft.com/office/drawing/2014/main" id="{A7C4ECBA-13F5-4C92-AEC2-D092E575F280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800350"/>
            <a:ext cx="395288" cy="133350"/>
            <a:chOff x="847" y="2303"/>
            <a:chExt cx="249" cy="84"/>
          </a:xfrm>
        </p:grpSpPr>
        <p:sp>
          <p:nvSpPr>
            <p:cNvPr id="20621" name="WordArt 141">
              <a:extLst>
                <a:ext uri="{FF2B5EF4-FFF2-40B4-BE49-F238E27FC236}">
                  <a16:creationId xmlns:a16="http://schemas.microsoft.com/office/drawing/2014/main" id="{0FDC484A-8596-4C9F-B4D8-7B3D1BCD45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  <p:sp>
          <p:nvSpPr>
            <p:cNvPr id="20622" name="WordArt 142">
              <a:extLst>
                <a:ext uri="{FF2B5EF4-FFF2-40B4-BE49-F238E27FC236}">
                  <a16:creationId xmlns:a16="http://schemas.microsoft.com/office/drawing/2014/main" id="{4F1758DE-7DC7-4A51-AC47-FC8F77DD73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</p:grpSp>
      <p:grpSp>
        <p:nvGrpSpPr>
          <p:cNvPr id="20623" name="Group 143">
            <a:extLst>
              <a:ext uri="{FF2B5EF4-FFF2-40B4-BE49-F238E27FC236}">
                <a16:creationId xmlns:a16="http://schemas.microsoft.com/office/drawing/2014/main" id="{BC6E1598-0D12-4C59-83F1-1D3DD776A127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3251200"/>
            <a:ext cx="395287" cy="133350"/>
            <a:chOff x="415" y="2500"/>
            <a:chExt cx="249" cy="84"/>
          </a:xfrm>
        </p:grpSpPr>
        <p:sp>
          <p:nvSpPr>
            <p:cNvPr id="20624" name="WordArt 144">
              <a:extLst>
                <a:ext uri="{FF2B5EF4-FFF2-40B4-BE49-F238E27FC236}">
                  <a16:creationId xmlns:a16="http://schemas.microsoft.com/office/drawing/2014/main" id="{C75A8BCA-A4A4-4500-9B42-8081F73CAE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  <p:sp>
          <p:nvSpPr>
            <p:cNvPr id="20625" name="WordArt 145">
              <a:extLst>
                <a:ext uri="{FF2B5EF4-FFF2-40B4-BE49-F238E27FC236}">
                  <a16:creationId xmlns:a16="http://schemas.microsoft.com/office/drawing/2014/main" id="{72E41E07-DBD2-4F56-B45E-99D5ED6967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</p:grpSp>
      <p:grpSp>
        <p:nvGrpSpPr>
          <p:cNvPr id="20626" name="Group 146">
            <a:extLst>
              <a:ext uri="{FF2B5EF4-FFF2-40B4-BE49-F238E27FC236}">
                <a16:creationId xmlns:a16="http://schemas.microsoft.com/office/drawing/2014/main" id="{B45B7F78-94F4-4187-AF91-9DBC57A3B0C5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025775"/>
            <a:ext cx="395288" cy="133350"/>
            <a:chOff x="847" y="2500"/>
            <a:chExt cx="249" cy="84"/>
          </a:xfrm>
        </p:grpSpPr>
        <p:sp>
          <p:nvSpPr>
            <p:cNvPr id="20627" name="WordArt 147">
              <a:extLst>
                <a:ext uri="{FF2B5EF4-FFF2-40B4-BE49-F238E27FC236}">
                  <a16:creationId xmlns:a16="http://schemas.microsoft.com/office/drawing/2014/main" id="{73243D8E-2108-49B0-8A97-B606B7CBE3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  <p:sp>
          <p:nvSpPr>
            <p:cNvPr id="20628" name="WordArt 148">
              <a:extLst>
                <a:ext uri="{FF2B5EF4-FFF2-40B4-BE49-F238E27FC236}">
                  <a16:creationId xmlns:a16="http://schemas.microsoft.com/office/drawing/2014/main" id="{4EE9282B-7ABA-4B2B-99BD-225FFCC4B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</p:grpSp>
      <p:grpSp>
        <p:nvGrpSpPr>
          <p:cNvPr id="20629" name="Group 149">
            <a:extLst>
              <a:ext uri="{FF2B5EF4-FFF2-40B4-BE49-F238E27FC236}">
                <a16:creationId xmlns:a16="http://schemas.microsoft.com/office/drawing/2014/main" id="{DAAE8D02-3C30-481F-B96E-FDFCA8B098A8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800350"/>
            <a:ext cx="395288" cy="133350"/>
            <a:chOff x="415" y="2644"/>
            <a:chExt cx="249" cy="84"/>
          </a:xfrm>
        </p:grpSpPr>
        <p:sp>
          <p:nvSpPr>
            <p:cNvPr id="20630" name="WordArt 150">
              <a:extLst>
                <a:ext uri="{FF2B5EF4-FFF2-40B4-BE49-F238E27FC236}">
                  <a16:creationId xmlns:a16="http://schemas.microsoft.com/office/drawing/2014/main" id="{972E7EF8-4FB0-493B-B6F2-478220D97D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  <p:sp>
          <p:nvSpPr>
            <p:cNvPr id="20631" name="WordArt 151">
              <a:extLst>
                <a:ext uri="{FF2B5EF4-FFF2-40B4-BE49-F238E27FC236}">
                  <a16:creationId xmlns:a16="http://schemas.microsoft.com/office/drawing/2014/main" id="{F09A0572-4AB0-46D9-B95A-612B7004B2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</p:grpSp>
      <p:grpSp>
        <p:nvGrpSpPr>
          <p:cNvPr id="20632" name="Group 152">
            <a:extLst>
              <a:ext uri="{FF2B5EF4-FFF2-40B4-BE49-F238E27FC236}">
                <a16:creationId xmlns:a16="http://schemas.microsoft.com/office/drawing/2014/main" id="{1EA5C9D5-228A-45D9-9FDB-261BE0B2201C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275263"/>
            <a:ext cx="395288" cy="133350"/>
            <a:chOff x="847" y="2644"/>
            <a:chExt cx="249" cy="84"/>
          </a:xfrm>
        </p:grpSpPr>
        <p:sp>
          <p:nvSpPr>
            <p:cNvPr id="20633" name="WordArt 153">
              <a:extLst>
                <a:ext uri="{FF2B5EF4-FFF2-40B4-BE49-F238E27FC236}">
                  <a16:creationId xmlns:a16="http://schemas.microsoft.com/office/drawing/2014/main" id="{3FB9BD84-F81C-4A9E-9841-370479A185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  <p:sp>
          <p:nvSpPr>
            <p:cNvPr id="20634" name="WordArt 154">
              <a:extLst>
                <a:ext uri="{FF2B5EF4-FFF2-40B4-BE49-F238E27FC236}">
                  <a16:creationId xmlns:a16="http://schemas.microsoft.com/office/drawing/2014/main" id="{B17C3E9E-D368-4233-93D0-B8CD67497F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</p:grpSp>
      <p:grpSp>
        <p:nvGrpSpPr>
          <p:cNvPr id="20635" name="Group 155">
            <a:extLst>
              <a:ext uri="{FF2B5EF4-FFF2-40B4-BE49-F238E27FC236}">
                <a16:creationId xmlns:a16="http://schemas.microsoft.com/office/drawing/2014/main" id="{12F07E0B-EA63-41C5-8F91-60A9BFF896FA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5230813"/>
            <a:ext cx="395288" cy="133350"/>
            <a:chOff x="415" y="2840"/>
            <a:chExt cx="249" cy="84"/>
          </a:xfrm>
        </p:grpSpPr>
        <p:sp>
          <p:nvSpPr>
            <p:cNvPr id="20636" name="WordArt 156">
              <a:extLst>
                <a:ext uri="{FF2B5EF4-FFF2-40B4-BE49-F238E27FC236}">
                  <a16:creationId xmlns:a16="http://schemas.microsoft.com/office/drawing/2014/main" id="{332AD8B3-FC83-4235-BD27-8A6AEC7E38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  <p:sp>
          <p:nvSpPr>
            <p:cNvPr id="20637" name="WordArt 157">
              <a:extLst>
                <a:ext uri="{FF2B5EF4-FFF2-40B4-BE49-F238E27FC236}">
                  <a16:creationId xmlns:a16="http://schemas.microsoft.com/office/drawing/2014/main" id="{EB33104A-A930-426B-BCDA-D7F50882DB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</p:grpSp>
      <p:grpSp>
        <p:nvGrpSpPr>
          <p:cNvPr id="20638" name="Group 158">
            <a:extLst>
              <a:ext uri="{FF2B5EF4-FFF2-40B4-BE49-F238E27FC236}">
                <a16:creationId xmlns:a16="http://schemas.microsoft.com/office/drawing/2014/main" id="{8E556A87-C387-40F8-8002-AD680A6F5C94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539875"/>
            <a:ext cx="395288" cy="133350"/>
            <a:chOff x="844" y="1098"/>
            <a:chExt cx="249" cy="84"/>
          </a:xfrm>
        </p:grpSpPr>
        <p:sp>
          <p:nvSpPr>
            <p:cNvPr id="20639" name="WordArt 159">
              <a:extLst>
                <a:ext uri="{FF2B5EF4-FFF2-40B4-BE49-F238E27FC236}">
                  <a16:creationId xmlns:a16="http://schemas.microsoft.com/office/drawing/2014/main" id="{95301026-FF58-4866-8D97-46067D2185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  <p:sp>
          <p:nvSpPr>
            <p:cNvPr id="20640" name="WordArt 160">
              <a:extLst>
                <a:ext uri="{FF2B5EF4-FFF2-40B4-BE49-F238E27FC236}">
                  <a16:creationId xmlns:a16="http://schemas.microsoft.com/office/drawing/2014/main" id="{7B93806E-ECE0-4D84-B196-FFAB41AF08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30542316-C79B-4340-9144-DBD69BCBBEC7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190500"/>
            <a:ext cx="7650162" cy="12420600"/>
            <a:chOff x="643" y="120"/>
            <a:chExt cx="4819" cy="7824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9DB4CC10-4870-4CA0-B1C5-51085C710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218"/>
              <a:ext cx="340" cy="510"/>
            </a:xfrm>
            <a:custGeom>
              <a:avLst/>
              <a:gdLst>
                <a:gd name="T0" fmla="*/ 340 w 340"/>
                <a:gd name="T1" fmla="*/ 0 h 510"/>
                <a:gd name="T2" fmla="*/ 227 w 340"/>
                <a:gd name="T3" fmla="*/ 0 h 510"/>
                <a:gd name="T4" fmla="*/ 227 w 340"/>
                <a:gd name="T5" fmla="*/ 56 h 510"/>
                <a:gd name="T6" fmla="*/ 113 w 340"/>
                <a:gd name="T7" fmla="*/ 56 h 510"/>
                <a:gd name="T8" fmla="*/ 113 w 340"/>
                <a:gd name="T9" fmla="*/ 0 h 510"/>
                <a:gd name="T10" fmla="*/ 57 w 340"/>
                <a:gd name="T11" fmla="*/ 0 h 510"/>
                <a:gd name="T12" fmla="*/ 57 w 340"/>
                <a:gd name="T13" fmla="*/ 56 h 510"/>
                <a:gd name="T14" fmla="*/ 0 w 340"/>
                <a:gd name="T15" fmla="*/ 56 h 510"/>
                <a:gd name="T16" fmla="*/ 0 w 340"/>
                <a:gd name="T17" fmla="*/ 226 h 510"/>
                <a:gd name="T18" fmla="*/ 113 w 340"/>
                <a:gd name="T19" fmla="*/ 226 h 510"/>
                <a:gd name="T20" fmla="*/ 113 w 340"/>
                <a:gd name="T21" fmla="*/ 396 h 510"/>
                <a:gd name="T22" fmla="*/ 227 w 340"/>
                <a:gd name="T23" fmla="*/ 396 h 510"/>
                <a:gd name="T24" fmla="*/ 227 w 340"/>
                <a:gd name="T25" fmla="*/ 453 h 510"/>
                <a:gd name="T26" fmla="*/ 283 w 340"/>
                <a:gd name="T27" fmla="*/ 453 h 510"/>
                <a:gd name="T28" fmla="*/ 283 w 340"/>
                <a:gd name="T29" fmla="*/ 510 h 510"/>
                <a:gd name="T30" fmla="*/ 340 w 340"/>
                <a:gd name="T31" fmla="*/ 510 h 510"/>
                <a:gd name="T32" fmla="*/ 340 w 340"/>
                <a:gd name="T33" fmla="*/ 396 h 510"/>
                <a:gd name="T34" fmla="*/ 283 w 340"/>
                <a:gd name="T35" fmla="*/ 396 h 510"/>
                <a:gd name="T36" fmla="*/ 283 w 340"/>
                <a:gd name="T37" fmla="*/ 170 h 510"/>
                <a:gd name="T38" fmla="*/ 340 w 340"/>
                <a:gd name="T39" fmla="*/ 170 h 510"/>
                <a:gd name="T40" fmla="*/ 340 w 340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34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396"/>
                  </a:lnTo>
                  <a:lnTo>
                    <a:pt x="283" y="396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07462A4D-7C76-475E-9842-3F1E29C8D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2161"/>
              <a:ext cx="511" cy="624"/>
            </a:xfrm>
            <a:custGeom>
              <a:avLst/>
              <a:gdLst>
                <a:gd name="T0" fmla="*/ 57 w 511"/>
                <a:gd name="T1" fmla="*/ 57 h 624"/>
                <a:gd name="T2" fmla="*/ 171 w 511"/>
                <a:gd name="T3" fmla="*/ 57 h 624"/>
                <a:gd name="T4" fmla="*/ 171 w 511"/>
                <a:gd name="T5" fmla="*/ 113 h 624"/>
                <a:gd name="T6" fmla="*/ 284 w 511"/>
                <a:gd name="T7" fmla="*/ 113 h 624"/>
                <a:gd name="T8" fmla="*/ 284 w 511"/>
                <a:gd name="T9" fmla="*/ 0 h 624"/>
                <a:gd name="T10" fmla="*/ 341 w 511"/>
                <a:gd name="T11" fmla="*/ 0 h 624"/>
                <a:gd name="T12" fmla="*/ 341 w 511"/>
                <a:gd name="T13" fmla="*/ 57 h 624"/>
                <a:gd name="T14" fmla="*/ 454 w 511"/>
                <a:gd name="T15" fmla="*/ 57 h 624"/>
                <a:gd name="T16" fmla="*/ 454 w 511"/>
                <a:gd name="T17" fmla="*/ 283 h 624"/>
                <a:gd name="T18" fmla="*/ 511 w 511"/>
                <a:gd name="T19" fmla="*/ 283 h 624"/>
                <a:gd name="T20" fmla="*/ 511 w 511"/>
                <a:gd name="T21" fmla="*/ 453 h 624"/>
                <a:gd name="T22" fmla="*/ 454 w 511"/>
                <a:gd name="T23" fmla="*/ 453 h 624"/>
                <a:gd name="T24" fmla="*/ 454 w 511"/>
                <a:gd name="T25" fmla="*/ 397 h 624"/>
                <a:gd name="T26" fmla="*/ 397 w 511"/>
                <a:gd name="T27" fmla="*/ 397 h 624"/>
                <a:gd name="T28" fmla="*/ 397 w 511"/>
                <a:gd name="T29" fmla="*/ 453 h 624"/>
                <a:gd name="T30" fmla="*/ 341 w 511"/>
                <a:gd name="T31" fmla="*/ 453 h 624"/>
                <a:gd name="T32" fmla="*/ 341 w 511"/>
                <a:gd name="T33" fmla="*/ 624 h 624"/>
                <a:gd name="T34" fmla="*/ 0 w 511"/>
                <a:gd name="T35" fmla="*/ 624 h 624"/>
                <a:gd name="T36" fmla="*/ 0 w 511"/>
                <a:gd name="T37" fmla="*/ 567 h 624"/>
                <a:gd name="T38" fmla="*/ 57 w 511"/>
                <a:gd name="T39" fmla="*/ 567 h 624"/>
                <a:gd name="T40" fmla="*/ 57 w 511"/>
                <a:gd name="T41" fmla="*/ 453 h 624"/>
                <a:gd name="T42" fmla="*/ 0 w 511"/>
                <a:gd name="T43" fmla="*/ 453 h 624"/>
                <a:gd name="T44" fmla="*/ 0 w 511"/>
                <a:gd name="T45" fmla="*/ 227 h 624"/>
                <a:gd name="T46" fmla="*/ 57 w 511"/>
                <a:gd name="T47" fmla="*/ 227 h 624"/>
                <a:gd name="T48" fmla="*/ 57 w 511"/>
                <a:gd name="T49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624">
                  <a:moveTo>
                    <a:pt x="57" y="57"/>
                  </a:moveTo>
                  <a:lnTo>
                    <a:pt x="171" y="57"/>
                  </a:lnTo>
                  <a:lnTo>
                    <a:pt x="171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454" y="57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3"/>
                  </a:lnTo>
                  <a:lnTo>
                    <a:pt x="341" y="453"/>
                  </a:lnTo>
                  <a:lnTo>
                    <a:pt x="341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DCD4C973-CF52-4EA9-A068-A9A54FB89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2785"/>
              <a:ext cx="624" cy="453"/>
            </a:xfrm>
            <a:custGeom>
              <a:avLst/>
              <a:gdLst>
                <a:gd name="T0" fmla="*/ 57 w 624"/>
                <a:gd name="T1" fmla="*/ 0 h 453"/>
                <a:gd name="T2" fmla="*/ 57 w 624"/>
                <a:gd name="T3" fmla="*/ 113 h 453"/>
                <a:gd name="T4" fmla="*/ 114 w 624"/>
                <a:gd name="T5" fmla="*/ 113 h 453"/>
                <a:gd name="T6" fmla="*/ 114 w 624"/>
                <a:gd name="T7" fmla="*/ 226 h 453"/>
                <a:gd name="T8" fmla="*/ 0 w 624"/>
                <a:gd name="T9" fmla="*/ 226 h 453"/>
                <a:gd name="T10" fmla="*/ 0 w 624"/>
                <a:gd name="T11" fmla="*/ 340 h 453"/>
                <a:gd name="T12" fmla="*/ 57 w 624"/>
                <a:gd name="T13" fmla="*/ 340 h 453"/>
                <a:gd name="T14" fmla="*/ 57 w 624"/>
                <a:gd name="T15" fmla="*/ 396 h 453"/>
                <a:gd name="T16" fmla="*/ 397 w 624"/>
                <a:gd name="T17" fmla="*/ 396 h 453"/>
                <a:gd name="T18" fmla="*/ 397 w 624"/>
                <a:gd name="T19" fmla="*/ 453 h 453"/>
                <a:gd name="T20" fmla="*/ 511 w 624"/>
                <a:gd name="T21" fmla="*/ 453 h 453"/>
                <a:gd name="T22" fmla="*/ 511 w 624"/>
                <a:gd name="T23" fmla="*/ 340 h 453"/>
                <a:gd name="T24" fmla="*/ 624 w 624"/>
                <a:gd name="T25" fmla="*/ 340 h 453"/>
                <a:gd name="T26" fmla="*/ 624 w 624"/>
                <a:gd name="T27" fmla="*/ 283 h 453"/>
                <a:gd name="T28" fmla="*/ 567 w 624"/>
                <a:gd name="T29" fmla="*/ 283 h 453"/>
                <a:gd name="T30" fmla="*/ 567 w 624"/>
                <a:gd name="T31" fmla="*/ 226 h 453"/>
                <a:gd name="T32" fmla="*/ 511 w 624"/>
                <a:gd name="T33" fmla="*/ 226 h 453"/>
                <a:gd name="T34" fmla="*/ 511 w 624"/>
                <a:gd name="T35" fmla="*/ 170 h 453"/>
                <a:gd name="T36" fmla="*/ 397 w 624"/>
                <a:gd name="T37" fmla="*/ 170 h 453"/>
                <a:gd name="T38" fmla="*/ 397 w 624"/>
                <a:gd name="T39" fmla="*/ 226 h 453"/>
                <a:gd name="T40" fmla="*/ 341 w 624"/>
                <a:gd name="T41" fmla="*/ 226 h 453"/>
                <a:gd name="T42" fmla="*/ 341 w 624"/>
                <a:gd name="T43" fmla="*/ 113 h 453"/>
                <a:gd name="T44" fmla="*/ 284 w 624"/>
                <a:gd name="T45" fmla="*/ 113 h 453"/>
                <a:gd name="T46" fmla="*/ 284 w 624"/>
                <a:gd name="T47" fmla="*/ 56 h 453"/>
                <a:gd name="T48" fmla="*/ 171 w 624"/>
                <a:gd name="T49" fmla="*/ 56 h 453"/>
                <a:gd name="T50" fmla="*/ 171 w 624"/>
                <a:gd name="T51" fmla="*/ 0 h 453"/>
                <a:gd name="T52" fmla="*/ 57 w 624"/>
                <a:gd name="T5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453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511" y="453"/>
                  </a:lnTo>
                  <a:lnTo>
                    <a:pt x="51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341" y="226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171" y="56"/>
                  </a:lnTo>
                  <a:lnTo>
                    <a:pt x="171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AF825428-4A34-4DE6-848B-3CF692D1A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558"/>
              <a:ext cx="623" cy="510"/>
            </a:xfrm>
            <a:custGeom>
              <a:avLst/>
              <a:gdLst>
                <a:gd name="T0" fmla="*/ 453 w 623"/>
                <a:gd name="T1" fmla="*/ 510 h 510"/>
                <a:gd name="T2" fmla="*/ 510 w 623"/>
                <a:gd name="T3" fmla="*/ 510 h 510"/>
                <a:gd name="T4" fmla="*/ 510 w 623"/>
                <a:gd name="T5" fmla="*/ 453 h 510"/>
                <a:gd name="T6" fmla="*/ 623 w 623"/>
                <a:gd name="T7" fmla="*/ 453 h 510"/>
                <a:gd name="T8" fmla="*/ 623 w 623"/>
                <a:gd name="T9" fmla="*/ 397 h 510"/>
                <a:gd name="T10" fmla="*/ 567 w 623"/>
                <a:gd name="T11" fmla="*/ 397 h 510"/>
                <a:gd name="T12" fmla="*/ 567 w 623"/>
                <a:gd name="T13" fmla="*/ 340 h 510"/>
                <a:gd name="T14" fmla="*/ 623 w 623"/>
                <a:gd name="T15" fmla="*/ 340 h 510"/>
                <a:gd name="T16" fmla="*/ 623 w 623"/>
                <a:gd name="T17" fmla="*/ 283 h 510"/>
                <a:gd name="T18" fmla="*/ 510 w 623"/>
                <a:gd name="T19" fmla="*/ 283 h 510"/>
                <a:gd name="T20" fmla="*/ 510 w 623"/>
                <a:gd name="T21" fmla="*/ 170 h 510"/>
                <a:gd name="T22" fmla="*/ 340 w 623"/>
                <a:gd name="T23" fmla="*/ 170 h 510"/>
                <a:gd name="T24" fmla="*/ 340 w 623"/>
                <a:gd name="T25" fmla="*/ 56 h 510"/>
                <a:gd name="T26" fmla="*/ 283 w 623"/>
                <a:gd name="T27" fmla="*/ 56 h 510"/>
                <a:gd name="T28" fmla="*/ 283 w 623"/>
                <a:gd name="T29" fmla="*/ 0 h 510"/>
                <a:gd name="T30" fmla="*/ 226 w 623"/>
                <a:gd name="T31" fmla="*/ 0 h 510"/>
                <a:gd name="T32" fmla="*/ 226 w 623"/>
                <a:gd name="T33" fmla="*/ 56 h 510"/>
                <a:gd name="T34" fmla="*/ 170 w 623"/>
                <a:gd name="T35" fmla="*/ 56 h 510"/>
                <a:gd name="T36" fmla="*/ 170 w 623"/>
                <a:gd name="T37" fmla="*/ 227 h 510"/>
                <a:gd name="T38" fmla="*/ 0 w 623"/>
                <a:gd name="T39" fmla="*/ 227 h 510"/>
                <a:gd name="T40" fmla="*/ 0 w 623"/>
                <a:gd name="T41" fmla="*/ 283 h 510"/>
                <a:gd name="T42" fmla="*/ 113 w 623"/>
                <a:gd name="T43" fmla="*/ 283 h 510"/>
                <a:gd name="T44" fmla="*/ 113 w 623"/>
                <a:gd name="T45" fmla="*/ 340 h 510"/>
                <a:gd name="T46" fmla="*/ 170 w 623"/>
                <a:gd name="T47" fmla="*/ 340 h 510"/>
                <a:gd name="T48" fmla="*/ 170 w 623"/>
                <a:gd name="T49" fmla="*/ 453 h 510"/>
                <a:gd name="T50" fmla="*/ 226 w 623"/>
                <a:gd name="T51" fmla="*/ 453 h 510"/>
                <a:gd name="T52" fmla="*/ 226 w 623"/>
                <a:gd name="T53" fmla="*/ 397 h 510"/>
                <a:gd name="T54" fmla="*/ 340 w 623"/>
                <a:gd name="T55" fmla="*/ 397 h 510"/>
                <a:gd name="T56" fmla="*/ 340 w 623"/>
                <a:gd name="T57" fmla="*/ 453 h 510"/>
                <a:gd name="T58" fmla="*/ 396 w 623"/>
                <a:gd name="T59" fmla="*/ 453 h 510"/>
                <a:gd name="T60" fmla="*/ 396 w 623"/>
                <a:gd name="T61" fmla="*/ 510 h 510"/>
                <a:gd name="T62" fmla="*/ 453 w 623"/>
                <a:gd name="T63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3" h="510">
                  <a:moveTo>
                    <a:pt x="453" y="510"/>
                  </a:move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170" y="56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6" y="453"/>
                  </a:lnTo>
                  <a:lnTo>
                    <a:pt x="396" y="510"/>
                  </a:lnTo>
                  <a:lnTo>
                    <a:pt x="453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3D97F99A-FF87-4CA0-969D-70F963BD5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3125"/>
              <a:ext cx="851" cy="453"/>
            </a:xfrm>
            <a:custGeom>
              <a:avLst/>
              <a:gdLst>
                <a:gd name="T0" fmla="*/ 170 w 851"/>
                <a:gd name="T1" fmla="*/ 56 h 453"/>
                <a:gd name="T2" fmla="*/ 170 w 851"/>
                <a:gd name="T3" fmla="*/ 113 h 453"/>
                <a:gd name="T4" fmla="*/ 57 w 851"/>
                <a:gd name="T5" fmla="*/ 113 h 453"/>
                <a:gd name="T6" fmla="*/ 57 w 851"/>
                <a:gd name="T7" fmla="*/ 170 h 453"/>
                <a:gd name="T8" fmla="*/ 0 w 851"/>
                <a:gd name="T9" fmla="*/ 170 h 453"/>
                <a:gd name="T10" fmla="*/ 0 w 851"/>
                <a:gd name="T11" fmla="*/ 340 h 453"/>
                <a:gd name="T12" fmla="*/ 113 w 851"/>
                <a:gd name="T13" fmla="*/ 340 h 453"/>
                <a:gd name="T14" fmla="*/ 113 w 851"/>
                <a:gd name="T15" fmla="*/ 453 h 453"/>
                <a:gd name="T16" fmla="*/ 170 w 851"/>
                <a:gd name="T17" fmla="*/ 453 h 453"/>
                <a:gd name="T18" fmla="*/ 170 w 851"/>
                <a:gd name="T19" fmla="*/ 397 h 453"/>
                <a:gd name="T20" fmla="*/ 284 w 851"/>
                <a:gd name="T21" fmla="*/ 397 h 453"/>
                <a:gd name="T22" fmla="*/ 284 w 851"/>
                <a:gd name="T23" fmla="*/ 340 h 453"/>
                <a:gd name="T24" fmla="*/ 624 w 851"/>
                <a:gd name="T25" fmla="*/ 340 h 453"/>
                <a:gd name="T26" fmla="*/ 624 w 851"/>
                <a:gd name="T27" fmla="*/ 283 h 453"/>
                <a:gd name="T28" fmla="*/ 737 w 851"/>
                <a:gd name="T29" fmla="*/ 283 h 453"/>
                <a:gd name="T30" fmla="*/ 737 w 851"/>
                <a:gd name="T31" fmla="*/ 227 h 453"/>
                <a:gd name="T32" fmla="*/ 851 w 851"/>
                <a:gd name="T33" fmla="*/ 227 h 453"/>
                <a:gd name="T34" fmla="*/ 851 w 851"/>
                <a:gd name="T35" fmla="*/ 56 h 453"/>
                <a:gd name="T36" fmla="*/ 794 w 851"/>
                <a:gd name="T37" fmla="*/ 56 h 453"/>
                <a:gd name="T38" fmla="*/ 794 w 851"/>
                <a:gd name="T39" fmla="*/ 0 h 453"/>
                <a:gd name="T40" fmla="*/ 624 w 851"/>
                <a:gd name="T41" fmla="*/ 0 h 453"/>
                <a:gd name="T42" fmla="*/ 624 w 851"/>
                <a:gd name="T43" fmla="*/ 113 h 453"/>
                <a:gd name="T44" fmla="*/ 510 w 851"/>
                <a:gd name="T45" fmla="*/ 113 h 453"/>
                <a:gd name="T46" fmla="*/ 510 w 851"/>
                <a:gd name="T47" fmla="*/ 56 h 453"/>
                <a:gd name="T48" fmla="*/ 170 w 851"/>
                <a:gd name="T49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453">
                  <a:moveTo>
                    <a:pt x="170" y="56"/>
                  </a:moveTo>
                  <a:lnTo>
                    <a:pt x="17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17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92D43F26-00D6-45B3-8D91-AE0FE720C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671"/>
              <a:ext cx="737" cy="794"/>
            </a:xfrm>
            <a:custGeom>
              <a:avLst/>
              <a:gdLst>
                <a:gd name="T0" fmla="*/ 567 w 737"/>
                <a:gd name="T1" fmla="*/ 0 h 794"/>
                <a:gd name="T2" fmla="*/ 567 w 737"/>
                <a:gd name="T3" fmla="*/ 57 h 794"/>
                <a:gd name="T4" fmla="*/ 340 w 737"/>
                <a:gd name="T5" fmla="*/ 57 h 794"/>
                <a:gd name="T6" fmla="*/ 340 w 737"/>
                <a:gd name="T7" fmla="*/ 114 h 794"/>
                <a:gd name="T8" fmla="*/ 113 w 737"/>
                <a:gd name="T9" fmla="*/ 114 h 794"/>
                <a:gd name="T10" fmla="*/ 113 w 737"/>
                <a:gd name="T11" fmla="*/ 340 h 794"/>
                <a:gd name="T12" fmla="*/ 56 w 737"/>
                <a:gd name="T13" fmla="*/ 340 h 794"/>
                <a:gd name="T14" fmla="*/ 56 w 737"/>
                <a:gd name="T15" fmla="*/ 397 h 794"/>
                <a:gd name="T16" fmla="*/ 0 w 737"/>
                <a:gd name="T17" fmla="*/ 397 h 794"/>
                <a:gd name="T18" fmla="*/ 0 w 737"/>
                <a:gd name="T19" fmla="*/ 567 h 794"/>
                <a:gd name="T20" fmla="*/ 113 w 737"/>
                <a:gd name="T21" fmla="*/ 567 h 794"/>
                <a:gd name="T22" fmla="*/ 113 w 737"/>
                <a:gd name="T23" fmla="*/ 624 h 794"/>
                <a:gd name="T24" fmla="*/ 113 w 737"/>
                <a:gd name="T25" fmla="*/ 681 h 794"/>
                <a:gd name="T26" fmla="*/ 340 w 737"/>
                <a:gd name="T27" fmla="*/ 681 h 794"/>
                <a:gd name="T28" fmla="*/ 340 w 737"/>
                <a:gd name="T29" fmla="*/ 794 h 794"/>
                <a:gd name="T30" fmla="*/ 510 w 737"/>
                <a:gd name="T31" fmla="*/ 794 h 794"/>
                <a:gd name="T32" fmla="*/ 510 w 737"/>
                <a:gd name="T33" fmla="*/ 624 h 794"/>
                <a:gd name="T34" fmla="*/ 567 w 737"/>
                <a:gd name="T35" fmla="*/ 624 h 794"/>
                <a:gd name="T36" fmla="*/ 567 w 737"/>
                <a:gd name="T37" fmla="*/ 567 h 794"/>
                <a:gd name="T38" fmla="*/ 680 w 737"/>
                <a:gd name="T39" fmla="*/ 567 h 794"/>
                <a:gd name="T40" fmla="*/ 680 w 737"/>
                <a:gd name="T41" fmla="*/ 454 h 794"/>
                <a:gd name="T42" fmla="*/ 623 w 737"/>
                <a:gd name="T43" fmla="*/ 454 h 794"/>
                <a:gd name="T44" fmla="*/ 623 w 737"/>
                <a:gd name="T45" fmla="*/ 340 h 794"/>
                <a:gd name="T46" fmla="*/ 737 w 737"/>
                <a:gd name="T47" fmla="*/ 340 h 794"/>
                <a:gd name="T48" fmla="*/ 737 w 737"/>
                <a:gd name="T49" fmla="*/ 284 h 794"/>
                <a:gd name="T50" fmla="*/ 737 w 737"/>
                <a:gd name="T51" fmla="*/ 227 h 794"/>
                <a:gd name="T52" fmla="*/ 680 w 737"/>
                <a:gd name="T53" fmla="*/ 227 h 794"/>
                <a:gd name="T54" fmla="*/ 680 w 737"/>
                <a:gd name="T55" fmla="*/ 114 h 794"/>
                <a:gd name="T56" fmla="*/ 623 w 737"/>
                <a:gd name="T57" fmla="*/ 114 h 794"/>
                <a:gd name="T58" fmla="*/ 623 w 737"/>
                <a:gd name="T59" fmla="*/ 0 h 794"/>
                <a:gd name="T60" fmla="*/ 567 w 737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794">
                  <a:moveTo>
                    <a:pt x="567" y="0"/>
                  </a:moveTo>
                  <a:lnTo>
                    <a:pt x="56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10" y="794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623" y="454"/>
                  </a:lnTo>
                  <a:lnTo>
                    <a:pt x="623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3" y="114"/>
                  </a:lnTo>
                  <a:lnTo>
                    <a:pt x="623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9650E57D-3561-434E-9496-61BEA9A9A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295"/>
              <a:ext cx="1815" cy="2722"/>
            </a:xfrm>
            <a:custGeom>
              <a:avLst/>
              <a:gdLst>
                <a:gd name="T0" fmla="*/ 454 w 1815"/>
                <a:gd name="T1" fmla="*/ 2551 h 2722"/>
                <a:gd name="T2" fmla="*/ 567 w 1815"/>
                <a:gd name="T3" fmla="*/ 2495 h 2722"/>
                <a:gd name="T4" fmla="*/ 624 w 1815"/>
                <a:gd name="T5" fmla="*/ 2381 h 2722"/>
                <a:gd name="T6" fmla="*/ 681 w 1815"/>
                <a:gd name="T7" fmla="*/ 2155 h 2722"/>
                <a:gd name="T8" fmla="*/ 908 w 1815"/>
                <a:gd name="T9" fmla="*/ 2211 h 2722"/>
                <a:gd name="T10" fmla="*/ 964 w 1815"/>
                <a:gd name="T11" fmla="*/ 2325 h 2722"/>
                <a:gd name="T12" fmla="*/ 1418 w 1815"/>
                <a:gd name="T13" fmla="*/ 2268 h 2722"/>
                <a:gd name="T14" fmla="*/ 1475 w 1815"/>
                <a:gd name="T15" fmla="*/ 2155 h 2722"/>
                <a:gd name="T16" fmla="*/ 1815 w 1815"/>
                <a:gd name="T17" fmla="*/ 2211 h 2722"/>
                <a:gd name="T18" fmla="*/ 1758 w 1815"/>
                <a:gd name="T19" fmla="*/ 1984 h 2722"/>
                <a:gd name="T20" fmla="*/ 1701 w 1815"/>
                <a:gd name="T21" fmla="*/ 1871 h 2722"/>
                <a:gd name="T22" fmla="*/ 1475 w 1815"/>
                <a:gd name="T23" fmla="*/ 1928 h 2722"/>
                <a:gd name="T24" fmla="*/ 1361 w 1815"/>
                <a:gd name="T25" fmla="*/ 1871 h 2722"/>
                <a:gd name="T26" fmla="*/ 1191 w 1815"/>
                <a:gd name="T27" fmla="*/ 1928 h 2722"/>
                <a:gd name="T28" fmla="*/ 1078 w 1815"/>
                <a:gd name="T29" fmla="*/ 1928 h 2722"/>
                <a:gd name="T30" fmla="*/ 794 w 1815"/>
                <a:gd name="T31" fmla="*/ 1871 h 2722"/>
                <a:gd name="T32" fmla="*/ 681 w 1815"/>
                <a:gd name="T33" fmla="*/ 1588 h 2722"/>
                <a:gd name="T34" fmla="*/ 794 w 1815"/>
                <a:gd name="T35" fmla="*/ 1474 h 2722"/>
                <a:gd name="T36" fmla="*/ 964 w 1815"/>
                <a:gd name="T37" fmla="*/ 1474 h 2722"/>
                <a:gd name="T38" fmla="*/ 1191 w 1815"/>
                <a:gd name="T39" fmla="*/ 1417 h 2722"/>
                <a:gd name="T40" fmla="*/ 1304 w 1815"/>
                <a:gd name="T41" fmla="*/ 1247 h 2722"/>
                <a:gd name="T42" fmla="*/ 1248 w 1815"/>
                <a:gd name="T43" fmla="*/ 1134 h 2722"/>
                <a:gd name="T44" fmla="*/ 1078 w 1815"/>
                <a:gd name="T45" fmla="*/ 1021 h 2722"/>
                <a:gd name="T46" fmla="*/ 851 w 1815"/>
                <a:gd name="T47" fmla="*/ 964 h 2722"/>
                <a:gd name="T48" fmla="*/ 908 w 1815"/>
                <a:gd name="T49" fmla="*/ 680 h 2722"/>
                <a:gd name="T50" fmla="*/ 794 w 1815"/>
                <a:gd name="T51" fmla="*/ 227 h 2722"/>
                <a:gd name="T52" fmla="*/ 737 w 1815"/>
                <a:gd name="T53" fmla="*/ 170 h 2722"/>
                <a:gd name="T54" fmla="*/ 227 w 1815"/>
                <a:gd name="T55" fmla="*/ 57 h 2722"/>
                <a:gd name="T56" fmla="*/ 170 w 1815"/>
                <a:gd name="T57" fmla="*/ 57 h 2722"/>
                <a:gd name="T58" fmla="*/ 0 w 1815"/>
                <a:gd name="T59" fmla="*/ 170 h 2722"/>
                <a:gd name="T60" fmla="*/ 57 w 1815"/>
                <a:gd name="T61" fmla="*/ 680 h 2722"/>
                <a:gd name="T62" fmla="*/ 170 w 1815"/>
                <a:gd name="T63" fmla="*/ 907 h 2722"/>
                <a:gd name="T64" fmla="*/ 227 w 1815"/>
                <a:gd name="T65" fmla="*/ 1191 h 2722"/>
                <a:gd name="T66" fmla="*/ 341 w 1815"/>
                <a:gd name="T67" fmla="*/ 1134 h 2722"/>
                <a:gd name="T68" fmla="*/ 454 w 1815"/>
                <a:gd name="T69" fmla="*/ 1304 h 2722"/>
                <a:gd name="T70" fmla="*/ 567 w 1815"/>
                <a:gd name="T71" fmla="*/ 1417 h 2722"/>
                <a:gd name="T72" fmla="*/ 511 w 1815"/>
                <a:gd name="T73" fmla="*/ 1588 h 2722"/>
                <a:gd name="T74" fmla="*/ 397 w 1815"/>
                <a:gd name="T75" fmla="*/ 1644 h 2722"/>
                <a:gd name="T76" fmla="*/ 341 w 1815"/>
                <a:gd name="T77" fmla="*/ 1871 h 2722"/>
                <a:gd name="T78" fmla="*/ 341 w 1815"/>
                <a:gd name="T79" fmla="*/ 1928 h 2722"/>
                <a:gd name="T80" fmla="*/ 397 w 1815"/>
                <a:gd name="T81" fmla="*/ 2041 h 2722"/>
                <a:gd name="T82" fmla="*/ 567 w 1815"/>
                <a:gd name="T83" fmla="*/ 2155 h 2722"/>
                <a:gd name="T84" fmla="*/ 511 w 1815"/>
                <a:gd name="T85" fmla="*/ 2325 h 2722"/>
                <a:gd name="T86" fmla="*/ 397 w 1815"/>
                <a:gd name="T87" fmla="*/ 2381 h 2722"/>
                <a:gd name="T88" fmla="*/ 341 w 1815"/>
                <a:gd name="T89" fmla="*/ 2608 h 2722"/>
                <a:gd name="T90" fmla="*/ 114 w 1815"/>
                <a:gd name="T91" fmla="*/ 2665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15" h="2722">
                  <a:moveTo>
                    <a:pt x="114" y="2722"/>
                  </a:moveTo>
                  <a:lnTo>
                    <a:pt x="454" y="2722"/>
                  </a:lnTo>
                  <a:lnTo>
                    <a:pt x="454" y="2551"/>
                  </a:lnTo>
                  <a:lnTo>
                    <a:pt x="511" y="2551"/>
                  </a:lnTo>
                  <a:lnTo>
                    <a:pt x="511" y="2495"/>
                  </a:lnTo>
                  <a:lnTo>
                    <a:pt x="567" y="2495"/>
                  </a:lnTo>
                  <a:lnTo>
                    <a:pt x="567" y="2438"/>
                  </a:lnTo>
                  <a:lnTo>
                    <a:pt x="567" y="2381"/>
                  </a:lnTo>
                  <a:lnTo>
                    <a:pt x="624" y="2381"/>
                  </a:lnTo>
                  <a:lnTo>
                    <a:pt x="624" y="2325"/>
                  </a:lnTo>
                  <a:lnTo>
                    <a:pt x="681" y="2325"/>
                  </a:lnTo>
                  <a:lnTo>
                    <a:pt x="681" y="2155"/>
                  </a:lnTo>
                  <a:lnTo>
                    <a:pt x="851" y="2155"/>
                  </a:lnTo>
                  <a:lnTo>
                    <a:pt x="851" y="2211"/>
                  </a:lnTo>
                  <a:lnTo>
                    <a:pt x="908" y="2211"/>
                  </a:lnTo>
                  <a:lnTo>
                    <a:pt x="908" y="2268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078" y="2325"/>
                  </a:lnTo>
                  <a:lnTo>
                    <a:pt x="1078" y="2268"/>
                  </a:lnTo>
                  <a:lnTo>
                    <a:pt x="1418" y="2268"/>
                  </a:lnTo>
                  <a:lnTo>
                    <a:pt x="1418" y="2211"/>
                  </a:lnTo>
                  <a:lnTo>
                    <a:pt x="1475" y="2211"/>
                  </a:lnTo>
                  <a:lnTo>
                    <a:pt x="1475" y="2155"/>
                  </a:lnTo>
                  <a:lnTo>
                    <a:pt x="1588" y="2155"/>
                  </a:lnTo>
                  <a:lnTo>
                    <a:pt x="1588" y="2211"/>
                  </a:lnTo>
                  <a:lnTo>
                    <a:pt x="1815" y="2211"/>
                  </a:lnTo>
                  <a:lnTo>
                    <a:pt x="1815" y="2041"/>
                  </a:lnTo>
                  <a:lnTo>
                    <a:pt x="1758" y="2041"/>
                  </a:lnTo>
                  <a:lnTo>
                    <a:pt x="1758" y="1984"/>
                  </a:lnTo>
                  <a:lnTo>
                    <a:pt x="1758" y="1928"/>
                  </a:lnTo>
                  <a:lnTo>
                    <a:pt x="1701" y="1928"/>
                  </a:lnTo>
                  <a:lnTo>
                    <a:pt x="1701" y="1871"/>
                  </a:lnTo>
                  <a:lnTo>
                    <a:pt x="1588" y="1871"/>
                  </a:lnTo>
                  <a:lnTo>
                    <a:pt x="1588" y="1928"/>
                  </a:lnTo>
                  <a:lnTo>
                    <a:pt x="1475" y="1928"/>
                  </a:lnTo>
                  <a:lnTo>
                    <a:pt x="1475" y="1814"/>
                  </a:lnTo>
                  <a:lnTo>
                    <a:pt x="1361" y="1814"/>
                  </a:lnTo>
                  <a:lnTo>
                    <a:pt x="1361" y="1871"/>
                  </a:lnTo>
                  <a:lnTo>
                    <a:pt x="1248" y="1871"/>
                  </a:lnTo>
                  <a:lnTo>
                    <a:pt x="1248" y="1928"/>
                  </a:lnTo>
                  <a:lnTo>
                    <a:pt x="1191" y="1928"/>
                  </a:lnTo>
                  <a:lnTo>
                    <a:pt x="1191" y="1871"/>
                  </a:lnTo>
                  <a:lnTo>
                    <a:pt x="1078" y="1871"/>
                  </a:lnTo>
                  <a:lnTo>
                    <a:pt x="1078" y="1928"/>
                  </a:lnTo>
                  <a:lnTo>
                    <a:pt x="908" y="1928"/>
                  </a:lnTo>
                  <a:lnTo>
                    <a:pt x="908" y="1871"/>
                  </a:lnTo>
                  <a:lnTo>
                    <a:pt x="794" y="1871"/>
                  </a:lnTo>
                  <a:lnTo>
                    <a:pt x="794" y="1814"/>
                  </a:lnTo>
                  <a:lnTo>
                    <a:pt x="681" y="1814"/>
                  </a:lnTo>
                  <a:lnTo>
                    <a:pt x="681" y="1588"/>
                  </a:lnTo>
                  <a:lnTo>
                    <a:pt x="737" y="1588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964" y="1417"/>
                  </a:lnTo>
                  <a:lnTo>
                    <a:pt x="964" y="1474"/>
                  </a:lnTo>
                  <a:lnTo>
                    <a:pt x="1078" y="1474"/>
                  </a:lnTo>
                  <a:lnTo>
                    <a:pt x="1078" y="1417"/>
                  </a:lnTo>
                  <a:lnTo>
                    <a:pt x="1191" y="1417"/>
                  </a:lnTo>
                  <a:lnTo>
                    <a:pt x="1191" y="1304"/>
                  </a:lnTo>
                  <a:lnTo>
                    <a:pt x="1304" y="1304"/>
                  </a:lnTo>
                  <a:lnTo>
                    <a:pt x="1304" y="1247"/>
                  </a:lnTo>
                  <a:lnTo>
                    <a:pt x="1361" y="124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078" y="1077"/>
                  </a:lnTo>
                  <a:lnTo>
                    <a:pt x="1078" y="1021"/>
                  </a:lnTo>
                  <a:lnTo>
                    <a:pt x="908" y="1021"/>
                  </a:lnTo>
                  <a:lnTo>
                    <a:pt x="908" y="964"/>
                  </a:lnTo>
                  <a:lnTo>
                    <a:pt x="851" y="964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680"/>
                  </a:lnTo>
                  <a:lnTo>
                    <a:pt x="851" y="68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4" y="1191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191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1" y="1304"/>
                  </a:lnTo>
                  <a:lnTo>
                    <a:pt x="511" y="1417"/>
                  </a:lnTo>
                  <a:lnTo>
                    <a:pt x="567" y="1417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588"/>
                  </a:lnTo>
                  <a:lnTo>
                    <a:pt x="454" y="1588"/>
                  </a:lnTo>
                  <a:lnTo>
                    <a:pt x="454" y="1644"/>
                  </a:lnTo>
                  <a:lnTo>
                    <a:pt x="397" y="1644"/>
                  </a:lnTo>
                  <a:lnTo>
                    <a:pt x="397" y="1758"/>
                  </a:lnTo>
                  <a:lnTo>
                    <a:pt x="341" y="1758"/>
                  </a:lnTo>
                  <a:lnTo>
                    <a:pt x="341" y="1871"/>
                  </a:lnTo>
                  <a:lnTo>
                    <a:pt x="284" y="1871"/>
                  </a:lnTo>
                  <a:lnTo>
                    <a:pt x="284" y="1928"/>
                  </a:lnTo>
                  <a:lnTo>
                    <a:pt x="341" y="1928"/>
                  </a:lnTo>
                  <a:lnTo>
                    <a:pt x="341" y="1984"/>
                  </a:lnTo>
                  <a:lnTo>
                    <a:pt x="397" y="1984"/>
                  </a:lnTo>
                  <a:lnTo>
                    <a:pt x="397" y="2041"/>
                  </a:lnTo>
                  <a:lnTo>
                    <a:pt x="511" y="2041"/>
                  </a:lnTo>
                  <a:lnTo>
                    <a:pt x="511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511" y="2268"/>
                  </a:lnTo>
                  <a:lnTo>
                    <a:pt x="511" y="2325"/>
                  </a:lnTo>
                  <a:lnTo>
                    <a:pt x="454" y="2325"/>
                  </a:lnTo>
                  <a:lnTo>
                    <a:pt x="454" y="2381"/>
                  </a:lnTo>
                  <a:lnTo>
                    <a:pt x="397" y="2381"/>
                  </a:lnTo>
                  <a:lnTo>
                    <a:pt x="397" y="2438"/>
                  </a:lnTo>
                  <a:lnTo>
                    <a:pt x="341" y="2438"/>
                  </a:lnTo>
                  <a:lnTo>
                    <a:pt x="341" y="2608"/>
                  </a:lnTo>
                  <a:lnTo>
                    <a:pt x="170" y="2608"/>
                  </a:lnTo>
                  <a:lnTo>
                    <a:pt x="170" y="2665"/>
                  </a:lnTo>
                  <a:lnTo>
                    <a:pt x="114" y="2665"/>
                  </a:lnTo>
                  <a:lnTo>
                    <a:pt x="114" y="27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894B7975-9EBF-4267-A38D-4F9AFE80A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5450"/>
              <a:ext cx="2609" cy="2494"/>
            </a:xfrm>
            <a:custGeom>
              <a:avLst/>
              <a:gdLst>
                <a:gd name="T0" fmla="*/ 1191 w 2609"/>
                <a:gd name="T1" fmla="*/ 396 h 2494"/>
                <a:gd name="T2" fmla="*/ 1304 w 2609"/>
                <a:gd name="T3" fmla="*/ 340 h 2494"/>
                <a:gd name="T4" fmla="*/ 1361 w 2609"/>
                <a:gd name="T5" fmla="*/ 170 h 2494"/>
                <a:gd name="T6" fmla="*/ 1588 w 2609"/>
                <a:gd name="T7" fmla="*/ 0 h 2494"/>
                <a:gd name="T8" fmla="*/ 1645 w 2609"/>
                <a:gd name="T9" fmla="*/ 113 h 2494"/>
                <a:gd name="T10" fmla="*/ 1815 w 2609"/>
                <a:gd name="T11" fmla="*/ 170 h 2494"/>
                <a:gd name="T12" fmla="*/ 2155 w 2609"/>
                <a:gd name="T13" fmla="*/ 56 h 2494"/>
                <a:gd name="T14" fmla="*/ 2325 w 2609"/>
                <a:gd name="T15" fmla="*/ 0 h 2494"/>
                <a:gd name="T16" fmla="*/ 2552 w 2609"/>
                <a:gd name="T17" fmla="*/ 170 h 2494"/>
                <a:gd name="T18" fmla="*/ 2495 w 2609"/>
                <a:gd name="T19" fmla="*/ 283 h 2494"/>
                <a:gd name="T20" fmla="*/ 2552 w 2609"/>
                <a:gd name="T21" fmla="*/ 510 h 2494"/>
                <a:gd name="T22" fmla="*/ 2438 w 2609"/>
                <a:gd name="T23" fmla="*/ 623 h 2494"/>
                <a:gd name="T24" fmla="*/ 2495 w 2609"/>
                <a:gd name="T25" fmla="*/ 793 h 2494"/>
                <a:gd name="T26" fmla="*/ 2495 w 2609"/>
                <a:gd name="T27" fmla="*/ 907 h 2494"/>
                <a:gd name="T28" fmla="*/ 2552 w 2609"/>
                <a:gd name="T29" fmla="*/ 1077 h 2494"/>
                <a:gd name="T30" fmla="*/ 2552 w 2609"/>
                <a:gd name="T31" fmla="*/ 1190 h 2494"/>
                <a:gd name="T32" fmla="*/ 2495 w 2609"/>
                <a:gd name="T33" fmla="*/ 1360 h 2494"/>
                <a:gd name="T34" fmla="*/ 2609 w 2609"/>
                <a:gd name="T35" fmla="*/ 1587 h 2494"/>
                <a:gd name="T36" fmla="*/ 2495 w 2609"/>
                <a:gd name="T37" fmla="*/ 1644 h 2494"/>
                <a:gd name="T38" fmla="*/ 2438 w 2609"/>
                <a:gd name="T39" fmla="*/ 1814 h 2494"/>
                <a:gd name="T40" fmla="*/ 2552 w 2609"/>
                <a:gd name="T41" fmla="*/ 1871 h 2494"/>
                <a:gd name="T42" fmla="*/ 2495 w 2609"/>
                <a:gd name="T43" fmla="*/ 2097 h 2494"/>
                <a:gd name="T44" fmla="*/ 2268 w 2609"/>
                <a:gd name="T45" fmla="*/ 1984 h 2494"/>
                <a:gd name="T46" fmla="*/ 2212 w 2609"/>
                <a:gd name="T47" fmla="*/ 2211 h 2494"/>
                <a:gd name="T48" fmla="*/ 2382 w 2609"/>
                <a:gd name="T49" fmla="*/ 2268 h 2494"/>
                <a:gd name="T50" fmla="*/ 2325 w 2609"/>
                <a:gd name="T51" fmla="*/ 2494 h 2494"/>
                <a:gd name="T52" fmla="*/ 2155 w 2609"/>
                <a:gd name="T53" fmla="*/ 2324 h 2494"/>
                <a:gd name="T54" fmla="*/ 1985 w 2609"/>
                <a:gd name="T55" fmla="*/ 2154 h 2494"/>
                <a:gd name="T56" fmla="*/ 1815 w 2609"/>
                <a:gd name="T57" fmla="*/ 2097 h 2494"/>
                <a:gd name="T58" fmla="*/ 1474 w 2609"/>
                <a:gd name="T59" fmla="*/ 2268 h 2494"/>
                <a:gd name="T60" fmla="*/ 1304 w 2609"/>
                <a:gd name="T61" fmla="*/ 2154 h 2494"/>
                <a:gd name="T62" fmla="*/ 1134 w 2609"/>
                <a:gd name="T63" fmla="*/ 2154 h 2494"/>
                <a:gd name="T64" fmla="*/ 624 w 2609"/>
                <a:gd name="T65" fmla="*/ 2324 h 2494"/>
                <a:gd name="T66" fmla="*/ 511 w 2609"/>
                <a:gd name="T67" fmla="*/ 2154 h 2494"/>
                <a:gd name="T68" fmla="*/ 397 w 2609"/>
                <a:gd name="T69" fmla="*/ 2041 h 2494"/>
                <a:gd name="T70" fmla="*/ 454 w 2609"/>
                <a:gd name="T71" fmla="*/ 1757 h 2494"/>
                <a:gd name="T72" fmla="*/ 624 w 2609"/>
                <a:gd name="T73" fmla="*/ 1701 h 2494"/>
                <a:gd name="T74" fmla="*/ 567 w 2609"/>
                <a:gd name="T75" fmla="*/ 1190 h 2494"/>
                <a:gd name="T76" fmla="*/ 284 w 2609"/>
                <a:gd name="T77" fmla="*/ 907 h 2494"/>
                <a:gd name="T78" fmla="*/ 114 w 2609"/>
                <a:gd name="T79" fmla="*/ 737 h 2494"/>
                <a:gd name="T80" fmla="*/ 114 w 2609"/>
                <a:gd name="T81" fmla="*/ 680 h 2494"/>
                <a:gd name="T82" fmla="*/ 397 w 2609"/>
                <a:gd name="T83" fmla="*/ 680 h 2494"/>
                <a:gd name="T84" fmla="*/ 624 w 2609"/>
                <a:gd name="T85" fmla="*/ 737 h 2494"/>
                <a:gd name="T86" fmla="*/ 681 w 2609"/>
                <a:gd name="T87" fmla="*/ 623 h 2494"/>
                <a:gd name="T88" fmla="*/ 851 w 2609"/>
                <a:gd name="T89" fmla="*/ 567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09" h="2494">
                  <a:moveTo>
                    <a:pt x="851" y="567"/>
                  </a:moveTo>
                  <a:lnTo>
                    <a:pt x="1191" y="567"/>
                  </a:lnTo>
                  <a:lnTo>
                    <a:pt x="1191" y="396"/>
                  </a:lnTo>
                  <a:lnTo>
                    <a:pt x="1248" y="396"/>
                  </a:lnTo>
                  <a:lnTo>
                    <a:pt x="1248" y="340"/>
                  </a:lnTo>
                  <a:lnTo>
                    <a:pt x="1304" y="340"/>
                  </a:lnTo>
                  <a:lnTo>
                    <a:pt x="1304" y="226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418" y="170"/>
                  </a:lnTo>
                  <a:lnTo>
                    <a:pt x="1418" y="0"/>
                  </a:lnTo>
                  <a:lnTo>
                    <a:pt x="1588" y="0"/>
                  </a:lnTo>
                  <a:lnTo>
                    <a:pt x="1588" y="56"/>
                  </a:lnTo>
                  <a:lnTo>
                    <a:pt x="1645" y="56"/>
                  </a:lnTo>
                  <a:lnTo>
                    <a:pt x="1645" y="113"/>
                  </a:lnTo>
                  <a:lnTo>
                    <a:pt x="1701" y="113"/>
                  </a:lnTo>
                  <a:lnTo>
                    <a:pt x="1701" y="170"/>
                  </a:lnTo>
                  <a:lnTo>
                    <a:pt x="1815" y="170"/>
                  </a:lnTo>
                  <a:lnTo>
                    <a:pt x="1815" y="113"/>
                  </a:lnTo>
                  <a:lnTo>
                    <a:pt x="2155" y="113"/>
                  </a:lnTo>
                  <a:lnTo>
                    <a:pt x="2155" y="56"/>
                  </a:lnTo>
                  <a:lnTo>
                    <a:pt x="2212" y="56"/>
                  </a:lnTo>
                  <a:lnTo>
                    <a:pt x="2212" y="0"/>
                  </a:lnTo>
                  <a:lnTo>
                    <a:pt x="2325" y="0"/>
                  </a:lnTo>
                  <a:lnTo>
                    <a:pt x="2325" y="56"/>
                  </a:lnTo>
                  <a:lnTo>
                    <a:pt x="2552" y="56"/>
                  </a:lnTo>
                  <a:lnTo>
                    <a:pt x="2552" y="170"/>
                  </a:lnTo>
                  <a:lnTo>
                    <a:pt x="2609" y="170"/>
                  </a:lnTo>
                  <a:lnTo>
                    <a:pt x="2609" y="283"/>
                  </a:lnTo>
                  <a:lnTo>
                    <a:pt x="2495" y="283"/>
                  </a:lnTo>
                  <a:lnTo>
                    <a:pt x="2495" y="396"/>
                  </a:lnTo>
                  <a:lnTo>
                    <a:pt x="2552" y="396"/>
                  </a:lnTo>
                  <a:lnTo>
                    <a:pt x="2552" y="510"/>
                  </a:lnTo>
                  <a:lnTo>
                    <a:pt x="2495" y="510"/>
                  </a:lnTo>
                  <a:lnTo>
                    <a:pt x="2495" y="623"/>
                  </a:lnTo>
                  <a:lnTo>
                    <a:pt x="2438" y="623"/>
                  </a:lnTo>
                  <a:lnTo>
                    <a:pt x="2438" y="737"/>
                  </a:lnTo>
                  <a:lnTo>
                    <a:pt x="2495" y="737"/>
                  </a:lnTo>
                  <a:lnTo>
                    <a:pt x="2495" y="793"/>
                  </a:lnTo>
                  <a:lnTo>
                    <a:pt x="2438" y="793"/>
                  </a:lnTo>
                  <a:lnTo>
                    <a:pt x="2438" y="907"/>
                  </a:lnTo>
                  <a:lnTo>
                    <a:pt x="2495" y="907"/>
                  </a:lnTo>
                  <a:lnTo>
                    <a:pt x="2495" y="963"/>
                  </a:lnTo>
                  <a:lnTo>
                    <a:pt x="2552" y="963"/>
                  </a:lnTo>
                  <a:lnTo>
                    <a:pt x="2552" y="1077"/>
                  </a:lnTo>
                  <a:lnTo>
                    <a:pt x="2495" y="1077"/>
                  </a:lnTo>
                  <a:lnTo>
                    <a:pt x="2495" y="1190"/>
                  </a:lnTo>
                  <a:lnTo>
                    <a:pt x="2552" y="1190"/>
                  </a:lnTo>
                  <a:lnTo>
                    <a:pt x="2552" y="1304"/>
                  </a:lnTo>
                  <a:lnTo>
                    <a:pt x="2552" y="1360"/>
                  </a:lnTo>
                  <a:lnTo>
                    <a:pt x="2495" y="1360"/>
                  </a:lnTo>
                  <a:lnTo>
                    <a:pt x="2495" y="1474"/>
                  </a:lnTo>
                  <a:lnTo>
                    <a:pt x="2609" y="1474"/>
                  </a:lnTo>
                  <a:lnTo>
                    <a:pt x="2609" y="1587"/>
                  </a:lnTo>
                  <a:lnTo>
                    <a:pt x="2552" y="1587"/>
                  </a:lnTo>
                  <a:lnTo>
                    <a:pt x="2552" y="1644"/>
                  </a:lnTo>
                  <a:lnTo>
                    <a:pt x="2495" y="1644"/>
                  </a:lnTo>
                  <a:lnTo>
                    <a:pt x="2495" y="1701"/>
                  </a:lnTo>
                  <a:lnTo>
                    <a:pt x="2438" y="1701"/>
                  </a:lnTo>
                  <a:lnTo>
                    <a:pt x="2438" y="1814"/>
                  </a:lnTo>
                  <a:lnTo>
                    <a:pt x="2495" y="1814"/>
                  </a:lnTo>
                  <a:lnTo>
                    <a:pt x="2495" y="1871"/>
                  </a:lnTo>
                  <a:lnTo>
                    <a:pt x="2552" y="1871"/>
                  </a:lnTo>
                  <a:lnTo>
                    <a:pt x="2552" y="1984"/>
                  </a:lnTo>
                  <a:lnTo>
                    <a:pt x="2495" y="1984"/>
                  </a:lnTo>
                  <a:lnTo>
                    <a:pt x="2495" y="2097"/>
                  </a:lnTo>
                  <a:lnTo>
                    <a:pt x="2325" y="2097"/>
                  </a:lnTo>
                  <a:lnTo>
                    <a:pt x="2325" y="1984"/>
                  </a:lnTo>
                  <a:lnTo>
                    <a:pt x="2268" y="1984"/>
                  </a:lnTo>
                  <a:lnTo>
                    <a:pt x="2268" y="2097"/>
                  </a:lnTo>
                  <a:lnTo>
                    <a:pt x="2212" y="2097"/>
                  </a:lnTo>
                  <a:lnTo>
                    <a:pt x="2212" y="2211"/>
                  </a:lnTo>
                  <a:lnTo>
                    <a:pt x="2325" y="2211"/>
                  </a:lnTo>
                  <a:lnTo>
                    <a:pt x="2325" y="2268"/>
                  </a:lnTo>
                  <a:lnTo>
                    <a:pt x="2382" y="2268"/>
                  </a:lnTo>
                  <a:lnTo>
                    <a:pt x="2382" y="2381"/>
                  </a:lnTo>
                  <a:lnTo>
                    <a:pt x="2325" y="2381"/>
                  </a:lnTo>
                  <a:lnTo>
                    <a:pt x="2325" y="2494"/>
                  </a:lnTo>
                  <a:lnTo>
                    <a:pt x="2212" y="2494"/>
                  </a:lnTo>
                  <a:lnTo>
                    <a:pt x="2212" y="2324"/>
                  </a:lnTo>
                  <a:lnTo>
                    <a:pt x="2155" y="2324"/>
                  </a:lnTo>
                  <a:lnTo>
                    <a:pt x="2155" y="2211"/>
                  </a:lnTo>
                  <a:lnTo>
                    <a:pt x="1985" y="2211"/>
                  </a:lnTo>
                  <a:lnTo>
                    <a:pt x="1985" y="2154"/>
                  </a:lnTo>
                  <a:lnTo>
                    <a:pt x="1928" y="2154"/>
                  </a:lnTo>
                  <a:lnTo>
                    <a:pt x="1928" y="2097"/>
                  </a:lnTo>
                  <a:lnTo>
                    <a:pt x="1815" y="2097"/>
                  </a:lnTo>
                  <a:lnTo>
                    <a:pt x="1815" y="2211"/>
                  </a:lnTo>
                  <a:lnTo>
                    <a:pt x="1474" y="2211"/>
                  </a:lnTo>
                  <a:lnTo>
                    <a:pt x="1474" y="2268"/>
                  </a:lnTo>
                  <a:lnTo>
                    <a:pt x="1361" y="2268"/>
                  </a:lnTo>
                  <a:lnTo>
                    <a:pt x="1361" y="2154"/>
                  </a:lnTo>
                  <a:lnTo>
                    <a:pt x="1304" y="2154"/>
                  </a:lnTo>
                  <a:lnTo>
                    <a:pt x="1304" y="2097"/>
                  </a:lnTo>
                  <a:lnTo>
                    <a:pt x="1134" y="2097"/>
                  </a:lnTo>
                  <a:lnTo>
                    <a:pt x="1134" y="2154"/>
                  </a:lnTo>
                  <a:lnTo>
                    <a:pt x="794" y="2154"/>
                  </a:lnTo>
                  <a:lnTo>
                    <a:pt x="794" y="2324"/>
                  </a:lnTo>
                  <a:lnTo>
                    <a:pt x="624" y="2324"/>
                  </a:lnTo>
                  <a:lnTo>
                    <a:pt x="624" y="2381"/>
                  </a:lnTo>
                  <a:lnTo>
                    <a:pt x="511" y="2381"/>
                  </a:lnTo>
                  <a:lnTo>
                    <a:pt x="511" y="2154"/>
                  </a:lnTo>
                  <a:lnTo>
                    <a:pt x="340" y="2154"/>
                  </a:lnTo>
                  <a:lnTo>
                    <a:pt x="340" y="2041"/>
                  </a:lnTo>
                  <a:lnTo>
                    <a:pt x="397" y="2041"/>
                  </a:lnTo>
                  <a:lnTo>
                    <a:pt x="397" y="1984"/>
                  </a:lnTo>
                  <a:lnTo>
                    <a:pt x="454" y="1984"/>
                  </a:lnTo>
                  <a:lnTo>
                    <a:pt x="454" y="1757"/>
                  </a:lnTo>
                  <a:lnTo>
                    <a:pt x="511" y="1757"/>
                  </a:lnTo>
                  <a:lnTo>
                    <a:pt x="511" y="1701"/>
                  </a:lnTo>
                  <a:lnTo>
                    <a:pt x="624" y="1701"/>
                  </a:lnTo>
                  <a:lnTo>
                    <a:pt x="624" y="1360"/>
                  </a:lnTo>
                  <a:lnTo>
                    <a:pt x="567" y="1360"/>
                  </a:lnTo>
                  <a:lnTo>
                    <a:pt x="567" y="1190"/>
                  </a:lnTo>
                  <a:lnTo>
                    <a:pt x="340" y="1190"/>
                  </a:lnTo>
                  <a:lnTo>
                    <a:pt x="340" y="907"/>
                  </a:lnTo>
                  <a:lnTo>
                    <a:pt x="284" y="907"/>
                  </a:lnTo>
                  <a:lnTo>
                    <a:pt x="284" y="793"/>
                  </a:lnTo>
                  <a:lnTo>
                    <a:pt x="114" y="793"/>
                  </a:lnTo>
                  <a:lnTo>
                    <a:pt x="114" y="737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851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1C7138B4-547B-4B99-BB11-AD1DAD570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826"/>
              <a:ext cx="1360" cy="1361"/>
            </a:xfrm>
            <a:custGeom>
              <a:avLst/>
              <a:gdLst>
                <a:gd name="T0" fmla="*/ 170 w 1360"/>
                <a:gd name="T1" fmla="*/ 1304 h 1361"/>
                <a:gd name="T2" fmla="*/ 453 w 1360"/>
                <a:gd name="T3" fmla="*/ 1247 h 1361"/>
                <a:gd name="T4" fmla="*/ 567 w 1360"/>
                <a:gd name="T5" fmla="*/ 1304 h 1361"/>
                <a:gd name="T6" fmla="*/ 680 w 1360"/>
                <a:gd name="T7" fmla="*/ 1361 h 1361"/>
                <a:gd name="T8" fmla="*/ 737 w 1360"/>
                <a:gd name="T9" fmla="*/ 1304 h 1361"/>
                <a:gd name="T10" fmla="*/ 850 w 1360"/>
                <a:gd name="T11" fmla="*/ 1247 h 1361"/>
                <a:gd name="T12" fmla="*/ 907 w 1360"/>
                <a:gd name="T13" fmla="*/ 1191 h 1361"/>
                <a:gd name="T14" fmla="*/ 963 w 1360"/>
                <a:gd name="T15" fmla="*/ 1134 h 1361"/>
                <a:gd name="T16" fmla="*/ 1134 w 1360"/>
                <a:gd name="T17" fmla="*/ 1077 h 1361"/>
                <a:gd name="T18" fmla="*/ 1190 w 1360"/>
                <a:gd name="T19" fmla="*/ 907 h 1361"/>
                <a:gd name="T20" fmla="*/ 1247 w 1360"/>
                <a:gd name="T21" fmla="*/ 850 h 1361"/>
                <a:gd name="T22" fmla="*/ 1304 w 1360"/>
                <a:gd name="T23" fmla="*/ 794 h 1361"/>
                <a:gd name="T24" fmla="*/ 1360 w 1360"/>
                <a:gd name="T25" fmla="*/ 737 h 1361"/>
                <a:gd name="T26" fmla="*/ 1304 w 1360"/>
                <a:gd name="T27" fmla="*/ 624 h 1361"/>
                <a:gd name="T28" fmla="*/ 1247 w 1360"/>
                <a:gd name="T29" fmla="*/ 510 h 1361"/>
                <a:gd name="T30" fmla="*/ 1190 w 1360"/>
                <a:gd name="T31" fmla="*/ 453 h 1361"/>
                <a:gd name="T32" fmla="*/ 1134 w 1360"/>
                <a:gd name="T33" fmla="*/ 397 h 1361"/>
                <a:gd name="T34" fmla="*/ 1077 w 1360"/>
                <a:gd name="T35" fmla="*/ 340 h 1361"/>
                <a:gd name="T36" fmla="*/ 1134 w 1360"/>
                <a:gd name="T37" fmla="*/ 227 h 1361"/>
                <a:gd name="T38" fmla="*/ 1190 w 1360"/>
                <a:gd name="T39" fmla="*/ 113 h 1361"/>
                <a:gd name="T40" fmla="*/ 1077 w 1360"/>
                <a:gd name="T41" fmla="*/ 57 h 1361"/>
                <a:gd name="T42" fmla="*/ 963 w 1360"/>
                <a:gd name="T43" fmla="*/ 0 h 1361"/>
                <a:gd name="T44" fmla="*/ 850 w 1360"/>
                <a:gd name="T45" fmla="*/ 57 h 1361"/>
                <a:gd name="T46" fmla="*/ 737 w 1360"/>
                <a:gd name="T47" fmla="*/ 113 h 1361"/>
                <a:gd name="T48" fmla="*/ 680 w 1360"/>
                <a:gd name="T49" fmla="*/ 283 h 1361"/>
                <a:gd name="T50" fmla="*/ 737 w 1360"/>
                <a:gd name="T51" fmla="*/ 340 h 1361"/>
                <a:gd name="T52" fmla="*/ 680 w 1360"/>
                <a:gd name="T53" fmla="*/ 397 h 1361"/>
                <a:gd name="T54" fmla="*/ 623 w 1360"/>
                <a:gd name="T55" fmla="*/ 567 h 1361"/>
                <a:gd name="T56" fmla="*/ 510 w 1360"/>
                <a:gd name="T57" fmla="*/ 624 h 1361"/>
                <a:gd name="T58" fmla="*/ 396 w 1360"/>
                <a:gd name="T59" fmla="*/ 680 h 1361"/>
                <a:gd name="T60" fmla="*/ 283 w 1360"/>
                <a:gd name="T61" fmla="*/ 907 h 1361"/>
                <a:gd name="T62" fmla="*/ 226 w 1360"/>
                <a:gd name="T63" fmla="*/ 964 h 1361"/>
                <a:gd name="T64" fmla="*/ 113 w 1360"/>
                <a:gd name="T65" fmla="*/ 1020 h 1361"/>
                <a:gd name="T66" fmla="*/ 56 w 1360"/>
                <a:gd name="T67" fmla="*/ 1247 h 1361"/>
                <a:gd name="T68" fmla="*/ 0 w 1360"/>
                <a:gd name="T69" fmla="*/ 130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0" h="1361">
                  <a:moveTo>
                    <a:pt x="0" y="1304"/>
                  </a:moveTo>
                  <a:lnTo>
                    <a:pt x="170" y="1304"/>
                  </a:lnTo>
                  <a:lnTo>
                    <a:pt x="170" y="1247"/>
                  </a:lnTo>
                  <a:lnTo>
                    <a:pt x="453" y="1247"/>
                  </a:lnTo>
                  <a:lnTo>
                    <a:pt x="453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850" y="1247"/>
                  </a:lnTo>
                  <a:lnTo>
                    <a:pt x="850" y="1191"/>
                  </a:lnTo>
                  <a:lnTo>
                    <a:pt x="907" y="1191"/>
                  </a:lnTo>
                  <a:lnTo>
                    <a:pt x="907" y="1134"/>
                  </a:lnTo>
                  <a:lnTo>
                    <a:pt x="963" y="1134"/>
                  </a:lnTo>
                  <a:lnTo>
                    <a:pt x="963" y="1077"/>
                  </a:lnTo>
                  <a:lnTo>
                    <a:pt x="1134" y="1077"/>
                  </a:lnTo>
                  <a:lnTo>
                    <a:pt x="1134" y="907"/>
                  </a:lnTo>
                  <a:lnTo>
                    <a:pt x="1190" y="907"/>
                  </a:lnTo>
                  <a:lnTo>
                    <a:pt x="1190" y="850"/>
                  </a:lnTo>
                  <a:lnTo>
                    <a:pt x="1247" y="850"/>
                  </a:lnTo>
                  <a:lnTo>
                    <a:pt x="1247" y="794"/>
                  </a:lnTo>
                  <a:lnTo>
                    <a:pt x="1304" y="794"/>
                  </a:lnTo>
                  <a:lnTo>
                    <a:pt x="1304" y="737"/>
                  </a:lnTo>
                  <a:lnTo>
                    <a:pt x="1360" y="737"/>
                  </a:lnTo>
                  <a:lnTo>
                    <a:pt x="1360" y="624"/>
                  </a:lnTo>
                  <a:lnTo>
                    <a:pt x="1304" y="624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190" y="510"/>
                  </a:lnTo>
                  <a:lnTo>
                    <a:pt x="1190" y="453"/>
                  </a:lnTo>
                  <a:lnTo>
                    <a:pt x="1134" y="453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963" y="57"/>
                  </a:lnTo>
                  <a:lnTo>
                    <a:pt x="96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396" y="624"/>
                  </a:lnTo>
                  <a:lnTo>
                    <a:pt x="396" y="680"/>
                  </a:lnTo>
                  <a:lnTo>
                    <a:pt x="283" y="680"/>
                  </a:lnTo>
                  <a:lnTo>
                    <a:pt x="283" y="907"/>
                  </a:lnTo>
                  <a:lnTo>
                    <a:pt x="226" y="907"/>
                  </a:lnTo>
                  <a:lnTo>
                    <a:pt x="226" y="964"/>
                  </a:lnTo>
                  <a:lnTo>
                    <a:pt x="113" y="964"/>
                  </a:lnTo>
                  <a:lnTo>
                    <a:pt x="113" y="1020"/>
                  </a:lnTo>
                  <a:lnTo>
                    <a:pt x="56" y="1020"/>
                  </a:lnTo>
                  <a:lnTo>
                    <a:pt x="56" y="1247"/>
                  </a:lnTo>
                  <a:lnTo>
                    <a:pt x="0" y="1247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CF845843-4631-432A-8F6F-FACE10890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372"/>
              <a:ext cx="1587" cy="907"/>
            </a:xfrm>
            <a:custGeom>
              <a:avLst/>
              <a:gdLst>
                <a:gd name="T0" fmla="*/ 1361 w 1587"/>
                <a:gd name="T1" fmla="*/ 851 h 907"/>
                <a:gd name="T2" fmla="*/ 1134 w 1587"/>
                <a:gd name="T3" fmla="*/ 851 h 907"/>
                <a:gd name="T4" fmla="*/ 1134 w 1587"/>
                <a:gd name="T5" fmla="*/ 907 h 907"/>
                <a:gd name="T6" fmla="*/ 1077 w 1587"/>
                <a:gd name="T7" fmla="*/ 907 h 907"/>
                <a:gd name="T8" fmla="*/ 1077 w 1587"/>
                <a:gd name="T9" fmla="*/ 851 h 907"/>
                <a:gd name="T10" fmla="*/ 1020 w 1587"/>
                <a:gd name="T11" fmla="*/ 851 h 907"/>
                <a:gd name="T12" fmla="*/ 1020 w 1587"/>
                <a:gd name="T13" fmla="*/ 794 h 907"/>
                <a:gd name="T14" fmla="*/ 907 w 1587"/>
                <a:gd name="T15" fmla="*/ 794 h 907"/>
                <a:gd name="T16" fmla="*/ 907 w 1587"/>
                <a:gd name="T17" fmla="*/ 851 h 907"/>
                <a:gd name="T18" fmla="*/ 794 w 1587"/>
                <a:gd name="T19" fmla="*/ 851 h 907"/>
                <a:gd name="T20" fmla="*/ 794 w 1587"/>
                <a:gd name="T21" fmla="*/ 737 h 907"/>
                <a:gd name="T22" fmla="*/ 680 w 1587"/>
                <a:gd name="T23" fmla="*/ 737 h 907"/>
                <a:gd name="T24" fmla="*/ 680 w 1587"/>
                <a:gd name="T25" fmla="*/ 794 h 907"/>
                <a:gd name="T26" fmla="*/ 567 w 1587"/>
                <a:gd name="T27" fmla="*/ 794 h 907"/>
                <a:gd name="T28" fmla="*/ 567 w 1587"/>
                <a:gd name="T29" fmla="*/ 851 h 907"/>
                <a:gd name="T30" fmla="*/ 510 w 1587"/>
                <a:gd name="T31" fmla="*/ 851 h 907"/>
                <a:gd name="T32" fmla="*/ 510 w 1587"/>
                <a:gd name="T33" fmla="*/ 794 h 907"/>
                <a:gd name="T34" fmla="*/ 397 w 1587"/>
                <a:gd name="T35" fmla="*/ 794 h 907"/>
                <a:gd name="T36" fmla="*/ 397 w 1587"/>
                <a:gd name="T37" fmla="*/ 851 h 907"/>
                <a:gd name="T38" fmla="*/ 227 w 1587"/>
                <a:gd name="T39" fmla="*/ 851 h 907"/>
                <a:gd name="T40" fmla="*/ 227 w 1587"/>
                <a:gd name="T41" fmla="*/ 794 h 907"/>
                <a:gd name="T42" fmla="*/ 113 w 1587"/>
                <a:gd name="T43" fmla="*/ 794 h 907"/>
                <a:gd name="T44" fmla="*/ 113 w 1587"/>
                <a:gd name="T45" fmla="*/ 737 h 907"/>
                <a:gd name="T46" fmla="*/ 0 w 1587"/>
                <a:gd name="T47" fmla="*/ 737 h 907"/>
                <a:gd name="T48" fmla="*/ 0 w 1587"/>
                <a:gd name="T49" fmla="*/ 511 h 907"/>
                <a:gd name="T50" fmla="*/ 56 w 1587"/>
                <a:gd name="T51" fmla="*/ 511 h 907"/>
                <a:gd name="T52" fmla="*/ 56 w 1587"/>
                <a:gd name="T53" fmla="*/ 397 h 907"/>
                <a:gd name="T54" fmla="*/ 113 w 1587"/>
                <a:gd name="T55" fmla="*/ 397 h 907"/>
                <a:gd name="T56" fmla="*/ 113 w 1587"/>
                <a:gd name="T57" fmla="*/ 340 h 907"/>
                <a:gd name="T58" fmla="*/ 283 w 1587"/>
                <a:gd name="T59" fmla="*/ 340 h 907"/>
                <a:gd name="T60" fmla="*/ 283 w 1587"/>
                <a:gd name="T61" fmla="*/ 397 h 907"/>
                <a:gd name="T62" fmla="*/ 397 w 1587"/>
                <a:gd name="T63" fmla="*/ 397 h 907"/>
                <a:gd name="T64" fmla="*/ 397 w 1587"/>
                <a:gd name="T65" fmla="*/ 340 h 907"/>
                <a:gd name="T66" fmla="*/ 510 w 1587"/>
                <a:gd name="T67" fmla="*/ 340 h 907"/>
                <a:gd name="T68" fmla="*/ 510 w 1587"/>
                <a:gd name="T69" fmla="*/ 227 h 907"/>
                <a:gd name="T70" fmla="*/ 623 w 1587"/>
                <a:gd name="T71" fmla="*/ 227 h 907"/>
                <a:gd name="T72" fmla="*/ 623 w 1587"/>
                <a:gd name="T73" fmla="*/ 170 h 907"/>
                <a:gd name="T74" fmla="*/ 680 w 1587"/>
                <a:gd name="T75" fmla="*/ 170 h 907"/>
                <a:gd name="T76" fmla="*/ 680 w 1587"/>
                <a:gd name="T77" fmla="*/ 114 h 907"/>
                <a:gd name="T78" fmla="*/ 794 w 1587"/>
                <a:gd name="T79" fmla="*/ 114 h 907"/>
                <a:gd name="T80" fmla="*/ 794 w 1587"/>
                <a:gd name="T81" fmla="*/ 57 h 907"/>
                <a:gd name="T82" fmla="*/ 1020 w 1587"/>
                <a:gd name="T83" fmla="*/ 57 h 907"/>
                <a:gd name="T84" fmla="*/ 1020 w 1587"/>
                <a:gd name="T85" fmla="*/ 0 h 907"/>
                <a:gd name="T86" fmla="*/ 1417 w 1587"/>
                <a:gd name="T87" fmla="*/ 0 h 907"/>
                <a:gd name="T88" fmla="*/ 1417 w 1587"/>
                <a:gd name="T89" fmla="*/ 57 h 907"/>
                <a:gd name="T90" fmla="*/ 1531 w 1587"/>
                <a:gd name="T91" fmla="*/ 57 h 907"/>
                <a:gd name="T92" fmla="*/ 1531 w 1587"/>
                <a:gd name="T93" fmla="*/ 170 h 907"/>
                <a:gd name="T94" fmla="*/ 1587 w 1587"/>
                <a:gd name="T95" fmla="*/ 170 h 907"/>
                <a:gd name="T96" fmla="*/ 1587 w 1587"/>
                <a:gd name="T97" fmla="*/ 284 h 907"/>
                <a:gd name="T98" fmla="*/ 1531 w 1587"/>
                <a:gd name="T99" fmla="*/ 284 h 907"/>
                <a:gd name="T100" fmla="*/ 1531 w 1587"/>
                <a:gd name="T101" fmla="*/ 454 h 907"/>
                <a:gd name="T102" fmla="*/ 1474 w 1587"/>
                <a:gd name="T103" fmla="*/ 454 h 907"/>
                <a:gd name="T104" fmla="*/ 1474 w 1587"/>
                <a:gd name="T105" fmla="*/ 511 h 907"/>
                <a:gd name="T106" fmla="*/ 1417 w 1587"/>
                <a:gd name="T107" fmla="*/ 511 h 907"/>
                <a:gd name="T108" fmla="*/ 1417 w 1587"/>
                <a:gd name="T109" fmla="*/ 624 h 907"/>
                <a:gd name="T110" fmla="*/ 1361 w 1587"/>
                <a:gd name="T111" fmla="*/ 624 h 907"/>
                <a:gd name="T112" fmla="*/ 1361 w 1587"/>
                <a:gd name="T113" fmla="*/ 851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7" h="907">
                  <a:moveTo>
                    <a:pt x="1361" y="851"/>
                  </a:moveTo>
                  <a:lnTo>
                    <a:pt x="1134" y="851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510" y="340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417" y="0"/>
                  </a:lnTo>
                  <a:lnTo>
                    <a:pt x="1417" y="57"/>
                  </a:lnTo>
                  <a:lnTo>
                    <a:pt x="1531" y="57"/>
                  </a:lnTo>
                  <a:lnTo>
                    <a:pt x="1531" y="170"/>
                  </a:lnTo>
                  <a:lnTo>
                    <a:pt x="1587" y="170"/>
                  </a:lnTo>
                  <a:lnTo>
                    <a:pt x="1587" y="284"/>
                  </a:lnTo>
                  <a:lnTo>
                    <a:pt x="1531" y="284"/>
                  </a:lnTo>
                  <a:lnTo>
                    <a:pt x="1531" y="454"/>
                  </a:lnTo>
                  <a:lnTo>
                    <a:pt x="1474" y="454"/>
                  </a:lnTo>
                  <a:lnTo>
                    <a:pt x="1474" y="511"/>
                  </a:lnTo>
                  <a:lnTo>
                    <a:pt x="1417" y="511"/>
                  </a:lnTo>
                  <a:lnTo>
                    <a:pt x="1417" y="624"/>
                  </a:lnTo>
                  <a:lnTo>
                    <a:pt x="1361" y="624"/>
                  </a:lnTo>
                  <a:lnTo>
                    <a:pt x="1361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68B0DF63-99D9-4045-8919-FA365EA63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3465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40 w 680"/>
                <a:gd name="T3" fmla="*/ 680 h 907"/>
                <a:gd name="T4" fmla="*/ 283 w 680"/>
                <a:gd name="T5" fmla="*/ 680 h 907"/>
                <a:gd name="T6" fmla="*/ 283 w 680"/>
                <a:gd name="T7" fmla="*/ 624 h 907"/>
                <a:gd name="T8" fmla="*/ 340 w 680"/>
                <a:gd name="T9" fmla="*/ 624 h 907"/>
                <a:gd name="T10" fmla="*/ 340 w 680"/>
                <a:gd name="T11" fmla="*/ 567 h 907"/>
                <a:gd name="T12" fmla="*/ 397 w 680"/>
                <a:gd name="T13" fmla="*/ 567 h 907"/>
                <a:gd name="T14" fmla="*/ 397 w 680"/>
                <a:gd name="T15" fmla="*/ 454 h 907"/>
                <a:gd name="T16" fmla="*/ 624 w 680"/>
                <a:gd name="T17" fmla="*/ 454 h 907"/>
                <a:gd name="T18" fmla="*/ 624 w 680"/>
                <a:gd name="T19" fmla="*/ 397 h 907"/>
                <a:gd name="T20" fmla="*/ 680 w 680"/>
                <a:gd name="T21" fmla="*/ 397 h 907"/>
                <a:gd name="T22" fmla="*/ 680 w 680"/>
                <a:gd name="T23" fmla="*/ 283 h 907"/>
                <a:gd name="T24" fmla="*/ 624 w 680"/>
                <a:gd name="T25" fmla="*/ 283 h 907"/>
                <a:gd name="T26" fmla="*/ 624 w 680"/>
                <a:gd name="T27" fmla="*/ 227 h 907"/>
                <a:gd name="T28" fmla="*/ 510 w 680"/>
                <a:gd name="T29" fmla="*/ 227 h 907"/>
                <a:gd name="T30" fmla="*/ 510 w 680"/>
                <a:gd name="T31" fmla="*/ 170 h 907"/>
                <a:gd name="T32" fmla="*/ 397 w 680"/>
                <a:gd name="T33" fmla="*/ 170 h 907"/>
                <a:gd name="T34" fmla="*/ 397 w 680"/>
                <a:gd name="T35" fmla="*/ 113 h 907"/>
                <a:gd name="T36" fmla="*/ 340 w 680"/>
                <a:gd name="T37" fmla="*/ 113 h 907"/>
                <a:gd name="T38" fmla="*/ 340 w 680"/>
                <a:gd name="T39" fmla="*/ 0 h 907"/>
                <a:gd name="T40" fmla="*/ 57 w 680"/>
                <a:gd name="T41" fmla="*/ 0 h 907"/>
                <a:gd name="T42" fmla="*/ 57 w 680"/>
                <a:gd name="T43" fmla="*/ 57 h 907"/>
                <a:gd name="T44" fmla="*/ 0 w 680"/>
                <a:gd name="T45" fmla="*/ 57 h 907"/>
                <a:gd name="T46" fmla="*/ 0 w 680"/>
                <a:gd name="T47" fmla="*/ 510 h 907"/>
                <a:gd name="T48" fmla="*/ 57 w 680"/>
                <a:gd name="T49" fmla="*/ 510 h 907"/>
                <a:gd name="T50" fmla="*/ 57 w 680"/>
                <a:gd name="T51" fmla="*/ 737 h 907"/>
                <a:gd name="T52" fmla="*/ 0 w 680"/>
                <a:gd name="T53" fmla="*/ 737 h 907"/>
                <a:gd name="T54" fmla="*/ 0 w 680"/>
                <a:gd name="T55" fmla="*/ 794 h 907"/>
                <a:gd name="T56" fmla="*/ 57 w 680"/>
                <a:gd name="T57" fmla="*/ 794 h 907"/>
                <a:gd name="T58" fmla="*/ 57 w 680"/>
                <a:gd name="T59" fmla="*/ 851 h 907"/>
                <a:gd name="T60" fmla="*/ 227 w 680"/>
                <a:gd name="T61" fmla="*/ 851 h 907"/>
                <a:gd name="T62" fmla="*/ 227 w 680"/>
                <a:gd name="T63" fmla="*/ 907 h 907"/>
                <a:gd name="T64" fmla="*/ 340 w 680"/>
                <a:gd name="T6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340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8A26B803-2B44-423B-94B7-35A5BB902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05"/>
              <a:ext cx="738" cy="681"/>
            </a:xfrm>
            <a:custGeom>
              <a:avLst/>
              <a:gdLst>
                <a:gd name="T0" fmla="*/ 397 w 738"/>
                <a:gd name="T1" fmla="*/ 0 h 681"/>
                <a:gd name="T2" fmla="*/ 454 w 738"/>
                <a:gd name="T3" fmla="*/ 0 h 681"/>
                <a:gd name="T4" fmla="*/ 454 w 738"/>
                <a:gd name="T5" fmla="*/ 114 h 681"/>
                <a:gd name="T6" fmla="*/ 511 w 738"/>
                <a:gd name="T7" fmla="*/ 114 h 681"/>
                <a:gd name="T8" fmla="*/ 511 w 738"/>
                <a:gd name="T9" fmla="*/ 57 h 681"/>
                <a:gd name="T10" fmla="*/ 567 w 738"/>
                <a:gd name="T11" fmla="*/ 57 h 681"/>
                <a:gd name="T12" fmla="*/ 567 w 738"/>
                <a:gd name="T13" fmla="*/ 114 h 681"/>
                <a:gd name="T14" fmla="*/ 624 w 738"/>
                <a:gd name="T15" fmla="*/ 114 h 681"/>
                <a:gd name="T16" fmla="*/ 624 w 738"/>
                <a:gd name="T17" fmla="*/ 170 h 681"/>
                <a:gd name="T18" fmla="*/ 681 w 738"/>
                <a:gd name="T19" fmla="*/ 170 h 681"/>
                <a:gd name="T20" fmla="*/ 681 w 738"/>
                <a:gd name="T21" fmla="*/ 397 h 681"/>
                <a:gd name="T22" fmla="*/ 738 w 738"/>
                <a:gd name="T23" fmla="*/ 397 h 681"/>
                <a:gd name="T24" fmla="*/ 738 w 738"/>
                <a:gd name="T25" fmla="*/ 567 h 681"/>
                <a:gd name="T26" fmla="*/ 567 w 738"/>
                <a:gd name="T27" fmla="*/ 567 h 681"/>
                <a:gd name="T28" fmla="*/ 567 w 738"/>
                <a:gd name="T29" fmla="*/ 624 h 681"/>
                <a:gd name="T30" fmla="*/ 341 w 738"/>
                <a:gd name="T31" fmla="*/ 624 h 681"/>
                <a:gd name="T32" fmla="*/ 341 w 738"/>
                <a:gd name="T33" fmla="*/ 681 h 681"/>
                <a:gd name="T34" fmla="*/ 227 w 738"/>
                <a:gd name="T35" fmla="*/ 681 h 681"/>
                <a:gd name="T36" fmla="*/ 227 w 738"/>
                <a:gd name="T37" fmla="*/ 624 h 681"/>
                <a:gd name="T38" fmla="*/ 114 w 738"/>
                <a:gd name="T39" fmla="*/ 624 h 681"/>
                <a:gd name="T40" fmla="*/ 114 w 738"/>
                <a:gd name="T41" fmla="*/ 567 h 681"/>
                <a:gd name="T42" fmla="*/ 57 w 738"/>
                <a:gd name="T43" fmla="*/ 567 h 681"/>
                <a:gd name="T44" fmla="*/ 57 w 738"/>
                <a:gd name="T45" fmla="*/ 340 h 681"/>
                <a:gd name="T46" fmla="*/ 0 w 738"/>
                <a:gd name="T47" fmla="*/ 340 h 681"/>
                <a:gd name="T48" fmla="*/ 0 w 738"/>
                <a:gd name="T49" fmla="*/ 284 h 681"/>
                <a:gd name="T50" fmla="*/ 57 w 738"/>
                <a:gd name="T51" fmla="*/ 284 h 681"/>
                <a:gd name="T52" fmla="*/ 57 w 738"/>
                <a:gd name="T53" fmla="*/ 227 h 681"/>
                <a:gd name="T54" fmla="*/ 114 w 738"/>
                <a:gd name="T55" fmla="*/ 227 h 681"/>
                <a:gd name="T56" fmla="*/ 114 w 738"/>
                <a:gd name="T57" fmla="*/ 114 h 681"/>
                <a:gd name="T58" fmla="*/ 341 w 738"/>
                <a:gd name="T59" fmla="*/ 114 h 681"/>
                <a:gd name="T60" fmla="*/ 341 w 738"/>
                <a:gd name="T61" fmla="*/ 57 h 681"/>
                <a:gd name="T62" fmla="*/ 397 w 738"/>
                <a:gd name="T63" fmla="*/ 57 h 681"/>
                <a:gd name="T64" fmla="*/ 397 w 738"/>
                <a:gd name="T6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8" h="681">
                  <a:moveTo>
                    <a:pt x="39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397"/>
                  </a:lnTo>
                  <a:lnTo>
                    <a:pt x="738" y="397"/>
                  </a:lnTo>
                  <a:lnTo>
                    <a:pt x="738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755E241C-5195-48BC-BCDC-DB687A9D6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522"/>
              <a:ext cx="1645" cy="1531"/>
            </a:xfrm>
            <a:custGeom>
              <a:avLst/>
              <a:gdLst>
                <a:gd name="T0" fmla="*/ 511 w 1645"/>
                <a:gd name="T1" fmla="*/ 1304 h 1531"/>
                <a:gd name="T2" fmla="*/ 567 w 1645"/>
                <a:gd name="T3" fmla="*/ 1134 h 1531"/>
                <a:gd name="T4" fmla="*/ 511 w 1645"/>
                <a:gd name="T5" fmla="*/ 1020 h 1531"/>
                <a:gd name="T6" fmla="*/ 397 w 1645"/>
                <a:gd name="T7" fmla="*/ 907 h 1531"/>
                <a:gd name="T8" fmla="*/ 171 w 1645"/>
                <a:gd name="T9" fmla="*/ 850 h 1531"/>
                <a:gd name="T10" fmla="*/ 114 w 1645"/>
                <a:gd name="T11" fmla="*/ 680 h 1531"/>
                <a:gd name="T12" fmla="*/ 57 w 1645"/>
                <a:gd name="T13" fmla="*/ 453 h 1531"/>
                <a:gd name="T14" fmla="*/ 0 w 1645"/>
                <a:gd name="T15" fmla="*/ 397 h 1531"/>
                <a:gd name="T16" fmla="*/ 57 w 1645"/>
                <a:gd name="T17" fmla="*/ 283 h 1531"/>
                <a:gd name="T18" fmla="*/ 114 w 1645"/>
                <a:gd name="T19" fmla="*/ 226 h 1531"/>
                <a:gd name="T20" fmla="*/ 171 w 1645"/>
                <a:gd name="T21" fmla="*/ 170 h 1531"/>
                <a:gd name="T22" fmla="*/ 227 w 1645"/>
                <a:gd name="T23" fmla="*/ 113 h 1531"/>
                <a:gd name="T24" fmla="*/ 454 w 1645"/>
                <a:gd name="T25" fmla="*/ 56 h 1531"/>
                <a:gd name="T26" fmla="*/ 567 w 1645"/>
                <a:gd name="T27" fmla="*/ 0 h 1531"/>
                <a:gd name="T28" fmla="*/ 624 w 1645"/>
                <a:gd name="T29" fmla="*/ 56 h 1531"/>
                <a:gd name="T30" fmla="*/ 964 w 1645"/>
                <a:gd name="T31" fmla="*/ 226 h 1531"/>
                <a:gd name="T32" fmla="*/ 1191 w 1645"/>
                <a:gd name="T33" fmla="*/ 283 h 1531"/>
                <a:gd name="T34" fmla="*/ 1248 w 1645"/>
                <a:gd name="T35" fmla="*/ 170 h 1531"/>
                <a:gd name="T36" fmla="*/ 1418 w 1645"/>
                <a:gd name="T37" fmla="*/ 113 h 1531"/>
                <a:gd name="T38" fmla="*/ 1475 w 1645"/>
                <a:gd name="T39" fmla="*/ 226 h 1531"/>
                <a:gd name="T40" fmla="*/ 1531 w 1645"/>
                <a:gd name="T41" fmla="*/ 397 h 1531"/>
                <a:gd name="T42" fmla="*/ 1645 w 1645"/>
                <a:gd name="T43" fmla="*/ 453 h 1531"/>
                <a:gd name="T44" fmla="*/ 1588 w 1645"/>
                <a:gd name="T45" fmla="*/ 567 h 1531"/>
                <a:gd name="T46" fmla="*/ 1418 w 1645"/>
                <a:gd name="T47" fmla="*/ 623 h 1531"/>
                <a:gd name="T48" fmla="*/ 1475 w 1645"/>
                <a:gd name="T49" fmla="*/ 737 h 1531"/>
                <a:gd name="T50" fmla="*/ 1531 w 1645"/>
                <a:gd name="T51" fmla="*/ 794 h 1531"/>
                <a:gd name="T52" fmla="*/ 1588 w 1645"/>
                <a:gd name="T53" fmla="*/ 907 h 1531"/>
                <a:gd name="T54" fmla="*/ 1645 w 1645"/>
                <a:gd name="T55" fmla="*/ 1020 h 1531"/>
                <a:gd name="T56" fmla="*/ 1588 w 1645"/>
                <a:gd name="T57" fmla="*/ 1190 h 1531"/>
                <a:gd name="T58" fmla="*/ 1531 w 1645"/>
                <a:gd name="T59" fmla="*/ 1247 h 1531"/>
                <a:gd name="T60" fmla="*/ 1588 w 1645"/>
                <a:gd name="T61" fmla="*/ 1304 h 1531"/>
                <a:gd name="T62" fmla="*/ 1531 w 1645"/>
                <a:gd name="T63" fmla="*/ 1417 h 1531"/>
                <a:gd name="T64" fmla="*/ 1475 w 1645"/>
                <a:gd name="T65" fmla="*/ 1474 h 1531"/>
                <a:gd name="T66" fmla="*/ 1191 w 1645"/>
                <a:gd name="T67" fmla="*/ 1531 h 1531"/>
                <a:gd name="T68" fmla="*/ 964 w 1645"/>
                <a:gd name="T69" fmla="*/ 1474 h 1531"/>
                <a:gd name="T70" fmla="*/ 908 w 1645"/>
                <a:gd name="T71" fmla="*/ 1361 h 1531"/>
                <a:gd name="T72" fmla="*/ 738 w 1645"/>
                <a:gd name="T73" fmla="*/ 124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5" h="1531">
                  <a:moveTo>
                    <a:pt x="738" y="1304"/>
                  </a:moveTo>
                  <a:lnTo>
                    <a:pt x="511" y="1304"/>
                  </a:lnTo>
                  <a:lnTo>
                    <a:pt x="511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511" y="1020"/>
                  </a:lnTo>
                  <a:lnTo>
                    <a:pt x="511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171" y="850"/>
                  </a:lnTo>
                  <a:lnTo>
                    <a:pt x="171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191" y="283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113"/>
                  </a:lnTo>
                  <a:lnTo>
                    <a:pt x="1418" y="113"/>
                  </a:lnTo>
                  <a:lnTo>
                    <a:pt x="1418" y="226"/>
                  </a:lnTo>
                  <a:lnTo>
                    <a:pt x="1475" y="226"/>
                  </a:lnTo>
                  <a:lnTo>
                    <a:pt x="1475" y="397"/>
                  </a:lnTo>
                  <a:lnTo>
                    <a:pt x="1531" y="397"/>
                  </a:lnTo>
                  <a:lnTo>
                    <a:pt x="1531" y="453"/>
                  </a:lnTo>
                  <a:lnTo>
                    <a:pt x="1645" y="453"/>
                  </a:lnTo>
                  <a:lnTo>
                    <a:pt x="1645" y="567"/>
                  </a:lnTo>
                  <a:lnTo>
                    <a:pt x="1588" y="567"/>
                  </a:lnTo>
                  <a:lnTo>
                    <a:pt x="1588" y="623"/>
                  </a:lnTo>
                  <a:lnTo>
                    <a:pt x="1418" y="623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794"/>
                  </a:lnTo>
                  <a:lnTo>
                    <a:pt x="1531" y="794"/>
                  </a:lnTo>
                  <a:lnTo>
                    <a:pt x="1531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645" y="1020"/>
                  </a:lnTo>
                  <a:lnTo>
                    <a:pt x="1645" y="1190"/>
                  </a:lnTo>
                  <a:lnTo>
                    <a:pt x="1588" y="1190"/>
                  </a:lnTo>
                  <a:lnTo>
                    <a:pt x="1588" y="1247"/>
                  </a:lnTo>
                  <a:lnTo>
                    <a:pt x="1531" y="1247"/>
                  </a:lnTo>
                  <a:lnTo>
                    <a:pt x="1531" y="1304"/>
                  </a:lnTo>
                  <a:lnTo>
                    <a:pt x="1588" y="1304"/>
                  </a:lnTo>
                  <a:lnTo>
                    <a:pt x="1588" y="1417"/>
                  </a:lnTo>
                  <a:lnTo>
                    <a:pt x="1531" y="1417"/>
                  </a:lnTo>
                  <a:lnTo>
                    <a:pt x="1531" y="1474"/>
                  </a:lnTo>
                  <a:lnTo>
                    <a:pt x="1475" y="1474"/>
                  </a:lnTo>
                  <a:lnTo>
                    <a:pt x="1475" y="1531"/>
                  </a:lnTo>
                  <a:lnTo>
                    <a:pt x="1191" y="1531"/>
                  </a:lnTo>
                  <a:lnTo>
                    <a:pt x="1191" y="1474"/>
                  </a:lnTo>
                  <a:lnTo>
                    <a:pt x="964" y="1474"/>
                  </a:lnTo>
                  <a:lnTo>
                    <a:pt x="964" y="1361"/>
                  </a:lnTo>
                  <a:lnTo>
                    <a:pt x="908" y="1361"/>
                  </a:lnTo>
                  <a:lnTo>
                    <a:pt x="908" y="1247"/>
                  </a:lnTo>
                  <a:lnTo>
                    <a:pt x="738" y="1247"/>
                  </a:lnTo>
                  <a:lnTo>
                    <a:pt x="738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C45AD9E3-7D94-44BD-8B61-15E129FF5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769"/>
              <a:ext cx="1531" cy="1815"/>
            </a:xfrm>
            <a:custGeom>
              <a:avLst/>
              <a:gdLst>
                <a:gd name="T0" fmla="*/ 170 w 1531"/>
                <a:gd name="T1" fmla="*/ 907 h 1815"/>
                <a:gd name="T2" fmla="*/ 284 w 1531"/>
                <a:gd name="T3" fmla="*/ 964 h 1815"/>
                <a:gd name="T4" fmla="*/ 397 w 1531"/>
                <a:gd name="T5" fmla="*/ 1021 h 1815"/>
                <a:gd name="T6" fmla="*/ 454 w 1531"/>
                <a:gd name="T7" fmla="*/ 1077 h 1815"/>
                <a:gd name="T8" fmla="*/ 624 w 1531"/>
                <a:gd name="T9" fmla="*/ 1418 h 1815"/>
                <a:gd name="T10" fmla="*/ 794 w 1531"/>
                <a:gd name="T11" fmla="*/ 1361 h 1815"/>
                <a:gd name="T12" fmla="*/ 851 w 1531"/>
                <a:gd name="T13" fmla="*/ 1418 h 1815"/>
                <a:gd name="T14" fmla="*/ 964 w 1531"/>
                <a:gd name="T15" fmla="*/ 1474 h 1815"/>
                <a:gd name="T16" fmla="*/ 1021 w 1531"/>
                <a:gd name="T17" fmla="*/ 1531 h 1815"/>
                <a:gd name="T18" fmla="*/ 1077 w 1531"/>
                <a:gd name="T19" fmla="*/ 1588 h 1815"/>
                <a:gd name="T20" fmla="*/ 1248 w 1531"/>
                <a:gd name="T21" fmla="*/ 1701 h 1815"/>
                <a:gd name="T22" fmla="*/ 1304 w 1531"/>
                <a:gd name="T23" fmla="*/ 1758 h 1815"/>
                <a:gd name="T24" fmla="*/ 1418 w 1531"/>
                <a:gd name="T25" fmla="*/ 1815 h 1815"/>
                <a:gd name="T26" fmla="*/ 1361 w 1531"/>
                <a:gd name="T27" fmla="*/ 1588 h 1815"/>
                <a:gd name="T28" fmla="*/ 1474 w 1531"/>
                <a:gd name="T29" fmla="*/ 1248 h 1815"/>
                <a:gd name="T30" fmla="*/ 1418 w 1531"/>
                <a:gd name="T31" fmla="*/ 1191 h 1815"/>
                <a:gd name="T32" fmla="*/ 1474 w 1531"/>
                <a:gd name="T33" fmla="*/ 1077 h 1815"/>
                <a:gd name="T34" fmla="*/ 1418 w 1531"/>
                <a:gd name="T35" fmla="*/ 1021 h 1815"/>
                <a:gd name="T36" fmla="*/ 1474 w 1531"/>
                <a:gd name="T37" fmla="*/ 907 h 1815"/>
                <a:gd name="T38" fmla="*/ 1418 w 1531"/>
                <a:gd name="T39" fmla="*/ 851 h 1815"/>
                <a:gd name="T40" fmla="*/ 1474 w 1531"/>
                <a:gd name="T41" fmla="*/ 737 h 1815"/>
                <a:gd name="T42" fmla="*/ 1531 w 1531"/>
                <a:gd name="T43" fmla="*/ 681 h 1815"/>
                <a:gd name="T44" fmla="*/ 1474 w 1531"/>
                <a:gd name="T45" fmla="*/ 567 h 1815"/>
                <a:gd name="T46" fmla="*/ 1418 w 1531"/>
                <a:gd name="T47" fmla="*/ 510 h 1815"/>
                <a:gd name="T48" fmla="*/ 1474 w 1531"/>
                <a:gd name="T49" fmla="*/ 454 h 1815"/>
                <a:gd name="T50" fmla="*/ 1418 w 1531"/>
                <a:gd name="T51" fmla="*/ 397 h 1815"/>
                <a:gd name="T52" fmla="*/ 1361 w 1531"/>
                <a:gd name="T53" fmla="*/ 340 h 1815"/>
                <a:gd name="T54" fmla="*/ 1134 w 1531"/>
                <a:gd name="T55" fmla="*/ 284 h 1815"/>
                <a:gd name="T56" fmla="*/ 907 w 1531"/>
                <a:gd name="T57" fmla="*/ 227 h 1815"/>
                <a:gd name="T58" fmla="*/ 851 w 1531"/>
                <a:gd name="T59" fmla="*/ 114 h 1815"/>
                <a:gd name="T60" fmla="*/ 681 w 1531"/>
                <a:gd name="T61" fmla="*/ 0 h 1815"/>
                <a:gd name="T62" fmla="*/ 397 w 1531"/>
                <a:gd name="T63" fmla="*/ 57 h 1815"/>
                <a:gd name="T64" fmla="*/ 340 w 1531"/>
                <a:gd name="T65" fmla="*/ 114 h 1815"/>
                <a:gd name="T66" fmla="*/ 284 w 1531"/>
                <a:gd name="T67" fmla="*/ 227 h 1815"/>
                <a:gd name="T68" fmla="*/ 57 w 1531"/>
                <a:gd name="T69" fmla="*/ 454 h 1815"/>
                <a:gd name="T70" fmla="*/ 0 w 1531"/>
                <a:gd name="T71" fmla="*/ 510 h 1815"/>
                <a:gd name="T72" fmla="*/ 57 w 1531"/>
                <a:gd name="T73" fmla="*/ 567 h 1815"/>
                <a:gd name="T74" fmla="*/ 114 w 1531"/>
                <a:gd name="T75" fmla="*/ 85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815">
                  <a:moveTo>
                    <a:pt x="114" y="907"/>
                  </a:moveTo>
                  <a:lnTo>
                    <a:pt x="170" y="907"/>
                  </a:lnTo>
                  <a:lnTo>
                    <a:pt x="170" y="964"/>
                  </a:lnTo>
                  <a:lnTo>
                    <a:pt x="284" y="964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418"/>
                  </a:lnTo>
                  <a:lnTo>
                    <a:pt x="624" y="1418"/>
                  </a:lnTo>
                  <a:lnTo>
                    <a:pt x="624" y="1361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51" y="1418"/>
                  </a:lnTo>
                  <a:lnTo>
                    <a:pt x="851" y="1474"/>
                  </a:lnTo>
                  <a:lnTo>
                    <a:pt x="964" y="1474"/>
                  </a:lnTo>
                  <a:lnTo>
                    <a:pt x="964" y="1531"/>
                  </a:lnTo>
                  <a:lnTo>
                    <a:pt x="1021" y="1531"/>
                  </a:lnTo>
                  <a:lnTo>
                    <a:pt x="1021" y="1588"/>
                  </a:lnTo>
                  <a:lnTo>
                    <a:pt x="1077" y="1588"/>
                  </a:lnTo>
                  <a:lnTo>
                    <a:pt x="1077" y="1701"/>
                  </a:lnTo>
                  <a:lnTo>
                    <a:pt x="1248" y="1701"/>
                  </a:lnTo>
                  <a:lnTo>
                    <a:pt x="1248" y="1758"/>
                  </a:lnTo>
                  <a:lnTo>
                    <a:pt x="1304" y="1758"/>
                  </a:lnTo>
                  <a:lnTo>
                    <a:pt x="1304" y="1815"/>
                  </a:lnTo>
                  <a:lnTo>
                    <a:pt x="1418" y="1815"/>
                  </a:lnTo>
                  <a:lnTo>
                    <a:pt x="1418" y="1588"/>
                  </a:lnTo>
                  <a:lnTo>
                    <a:pt x="1361" y="1588"/>
                  </a:lnTo>
                  <a:lnTo>
                    <a:pt x="1361" y="1248"/>
                  </a:lnTo>
                  <a:lnTo>
                    <a:pt x="1474" y="1248"/>
                  </a:lnTo>
                  <a:lnTo>
                    <a:pt x="1474" y="1191"/>
                  </a:lnTo>
                  <a:lnTo>
                    <a:pt x="1418" y="1191"/>
                  </a:lnTo>
                  <a:lnTo>
                    <a:pt x="1418" y="1077"/>
                  </a:lnTo>
                  <a:lnTo>
                    <a:pt x="1474" y="1077"/>
                  </a:lnTo>
                  <a:lnTo>
                    <a:pt x="1474" y="1021"/>
                  </a:lnTo>
                  <a:lnTo>
                    <a:pt x="1418" y="1021"/>
                  </a:lnTo>
                  <a:lnTo>
                    <a:pt x="1418" y="907"/>
                  </a:lnTo>
                  <a:lnTo>
                    <a:pt x="1474" y="907"/>
                  </a:lnTo>
                  <a:lnTo>
                    <a:pt x="1474" y="851"/>
                  </a:lnTo>
                  <a:lnTo>
                    <a:pt x="1418" y="851"/>
                  </a:lnTo>
                  <a:lnTo>
                    <a:pt x="1418" y="737"/>
                  </a:lnTo>
                  <a:lnTo>
                    <a:pt x="1474" y="737"/>
                  </a:lnTo>
                  <a:lnTo>
                    <a:pt x="1474" y="681"/>
                  </a:lnTo>
                  <a:lnTo>
                    <a:pt x="1531" y="681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474" y="454"/>
                  </a:lnTo>
                  <a:lnTo>
                    <a:pt x="1474" y="397"/>
                  </a:lnTo>
                  <a:lnTo>
                    <a:pt x="1418" y="397"/>
                  </a:lnTo>
                  <a:lnTo>
                    <a:pt x="1418" y="340"/>
                  </a:lnTo>
                  <a:lnTo>
                    <a:pt x="1361" y="340"/>
                  </a:lnTo>
                  <a:lnTo>
                    <a:pt x="1361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6C918CB0-7D38-454E-A114-5411F3EA3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676"/>
              <a:ext cx="1134" cy="1248"/>
            </a:xfrm>
            <a:custGeom>
              <a:avLst/>
              <a:gdLst>
                <a:gd name="T0" fmla="*/ 454 w 1134"/>
                <a:gd name="T1" fmla="*/ 1248 h 1248"/>
                <a:gd name="T2" fmla="*/ 57 w 1134"/>
                <a:gd name="T3" fmla="*/ 1248 h 1248"/>
                <a:gd name="T4" fmla="*/ 57 w 1134"/>
                <a:gd name="T5" fmla="*/ 1134 h 1248"/>
                <a:gd name="T6" fmla="*/ 114 w 1134"/>
                <a:gd name="T7" fmla="*/ 1134 h 1248"/>
                <a:gd name="T8" fmla="*/ 114 w 1134"/>
                <a:gd name="T9" fmla="*/ 964 h 1248"/>
                <a:gd name="T10" fmla="*/ 57 w 1134"/>
                <a:gd name="T11" fmla="*/ 964 h 1248"/>
                <a:gd name="T12" fmla="*/ 57 w 1134"/>
                <a:gd name="T13" fmla="*/ 851 h 1248"/>
                <a:gd name="T14" fmla="*/ 114 w 1134"/>
                <a:gd name="T15" fmla="*/ 851 h 1248"/>
                <a:gd name="T16" fmla="*/ 114 w 1134"/>
                <a:gd name="T17" fmla="*/ 737 h 1248"/>
                <a:gd name="T18" fmla="*/ 57 w 1134"/>
                <a:gd name="T19" fmla="*/ 737 h 1248"/>
                <a:gd name="T20" fmla="*/ 57 w 1134"/>
                <a:gd name="T21" fmla="*/ 681 h 1248"/>
                <a:gd name="T22" fmla="*/ 0 w 1134"/>
                <a:gd name="T23" fmla="*/ 681 h 1248"/>
                <a:gd name="T24" fmla="*/ 0 w 1134"/>
                <a:gd name="T25" fmla="*/ 567 h 1248"/>
                <a:gd name="T26" fmla="*/ 57 w 1134"/>
                <a:gd name="T27" fmla="*/ 567 h 1248"/>
                <a:gd name="T28" fmla="*/ 57 w 1134"/>
                <a:gd name="T29" fmla="*/ 511 h 1248"/>
                <a:gd name="T30" fmla="*/ 0 w 1134"/>
                <a:gd name="T31" fmla="*/ 511 h 1248"/>
                <a:gd name="T32" fmla="*/ 0 w 1134"/>
                <a:gd name="T33" fmla="*/ 397 h 1248"/>
                <a:gd name="T34" fmla="*/ 57 w 1134"/>
                <a:gd name="T35" fmla="*/ 397 h 1248"/>
                <a:gd name="T36" fmla="*/ 57 w 1134"/>
                <a:gd name="T37" fmla="*/ 284 h 1248"/>
                <a:gd name="T38" fmla="*/ 114 w 1134"/>
                <a:gd name="T39" fmla="*/ 284 h 1248"/>
                <a:gd name="T40" fmla="*/ 114 w 1134"/>
                <a:gd name="T41" fmla="*/ 170 h 1248"/>
                <a:gd name="T42" fmla="*/ 57 w 1134"/>
                <a:gd name="T43" fmla="*/ 170 h 1248"/>
                <a:gd name="T44" fmla="*/ 57 w 1134"/>
                <a:gd name="T45" fmla="*/ 57 h 1248"/>
                <a:gd name="T46" fmla="*/ 171 w 1134"/>
                <a:gd name="T47" fmla="*/ 57 h 1248"/>
                <a:gd name="T48" fmla="*/ 171 w 1134"/>
                <a:gd name="T49" fmla="*/ 0 h 1248"/>
                <a:gd name="T50" fmla="*/ 227 w 1134"/>
                <a:gd name="T51" fmla="*/ 0 h 1248"/>
                <a:gd name="T52" fmla="*/ 227 w 1134"/>
                <a:gd name="T53" fmla="*/ 57 h 1248"/>
                <a:gd name="T54" fmla="*/ 341 w 1134"/>
                <a:gd name="T55" fmla="*/ 57 h 1248"/>
                <a:gd name="T56" fmla="*/ 341 w 1134"/>
                <a:gd name="T57" fmla="*/ 114 h 1248"/>
                <a:gd name="T58" fmla="*/ 454 w 1134"/>
                <a:gd name="T59" fmla="*/ 114 h 1248"/>
                <a:gd name="T60" fmla="*/ 454 w 1134"/>
                <a:gd name="T61" fmla="*/ 170 h 1248"/>
                <a:gd name="T62" fmla="*/ 511 w 1134"/>
                <a:gd name="T63" fmla="*/ 170 h 1248"/>
                <a:gd name="T64" fmla="*/ 511 w 1134"/>
                <a:gd name="T65" fmla="*/ 511 h 1248"/>
                <a:gd name="T66" fmla="*/ 681 w 1134"/>
                <a:gd name="T67" fmla="*/ 511 h 1248"/>
                <a:gd name="T68" fmla="*/ 681 w 1134"/>
                <a:gd name="T69" fmla="*/ 454 h 1248"/>
                <a:gd name="T70" fmla="*/ 851 w 1134"/>
                <a:gd name="T71" fmla="*/ 454 h 1248"/>
                <a:gd name="T72" fmla="*/ 851 w 1134"/>
                <a:gd name="T73" fmla="*/ 511 h 1248"/>
                <a:gd name="T74" fmla="*/ 908 w 1134"/>
                <a:gd name="T75" fmla="*/ 511 h 1248"/>
                <a:gd name="T76" fmla="*/ 908 w 1134"/>
                <a:gd name="T77" fmla="*/ 567 h 1248"/>
                <a:gd name="T78" fmla="*/ 1021 w 1134"/>
                <a:gd name="T79" fmla="*/ 567 h 1248"/>
                <a:gd name="T80" fmla="*/ 1021 w 1134"/>
                <a:gd name="T81" fmla="*/ 624 h 1248"/>
                <a:gd name="T82" fmla="*/ 1078 w 1134"/>
                <a:gd name="T83" fmla="*/ 624 h 1248"/>
                <a:gd name="T84" fmla="*/ 1078 w 1134"/>
                <a:gd name="T85" fmla="*/ 681 h 1248"/>
                <a:gd name="T86" fmla="*/ 1134 w 1134"/>
                <a:gd name="T87" fmla="*/ 681 h 1248"/>
                <a:gd name="T88" fmla="*/ 1134 w 1134"/>
                <a:gd name="T89" fmla="*/ 794 h 1248"/>
                <a:gd name="T90" fmla="*/ 1078 w 1134"/>
                <a:gd name="T91" fmla="*/ 794 h 1248"/>
                <a:gd name="T92" fmla="*/ 1078 w 1134"/>
                <a:gd name="T93" fmla="*/ 737 h 1248"/>
                <a:gd name="T94" fmla="*/ 1021 w 1134"/>
                <a:gd name="T95" fmla="*/ 737 h 1248"/>
                <a:gd name="T96" fmla="*/ 1021 w 1134"/>
                <a:gd name="T97" fmla="*/ 794 h 1248"/>
                <a:gd name="T98" fmla="*/ 851 w 1134"/>
                <a:gd name="T99" fmla="*/ 794 h 1248"/>
                <a:gd name="T100" fmla="*/ 851 w 1134"/>
                <a:gd name="T101" fmla="*/ 908 h 1248"/>
                <a:gd name="T102" fmla="*/ 794 w 1134"/>
                <a:gd name="T103" fmla="*/ 908 h 1248"/>
                <a:gd name="T104" fmla="*/ 794 w 1134"/>
                <a:gd name="T105" fmla="*/ 1021 h 1248"/>
                <a:gd name="T106" fmla="*/ 681 w 1134"/>
                <a:gd name="T107" fmla="*/ 1021 h 1248"/>
                <a:gd name="T108" fmla="*/ 681 w 1134"/>
                <a:gd name="T109" fmla="*/ 1078 h 1248"/>
                <a:gd name="T110" fmla="*/ 624 w 1134"/>
                <a:gd name="T111" fmla="*/ 1078 h 1248"/>
                <a:gd name="T112" fmla="*/ 624 w 1134"/>
                <a:gd name="T113" fmla="*/ 1134 h 1248"/>
                <a:gd name="T114" fmla="*/ 567 w 1134"/>
                <a:gd name="T115" fmla="*/ 1134 h 1248"/>
                <a:gd name="T116" fmla="*/ 567 w 1134"/>
                <a:gd name="T117" fmla="*/ 1191 h 1248"/>
                <a:gd name="T118" fmla="*/ 454 w 1134"/>
                <a:gd name="T119" fmla="*/ 1191 h 1248"/>
                <a:gd name="T120" fmla="*/ 454 w 1134"/>
                <a:gd name="T121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1248">
                  <a:moveTo>
                    <a:pt x="454" y="1248"/>
                  </a:moveTo>
                  <a:lnTo>
                    <a:pt x="57" y="1248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908" y="511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624"/>
                  </a:lnTo>
                  <a:lnTo>
                    <a:pt x="1078" y="624"/>
                  </a:lnTo>
                  <a:lnTo>
                    <a:pt x="1078" y="681"/>
                  </a:lnTo>
                  <a:lnTo>
                    <a:pt x="1134" y="681"/>
                  </a:lnTo>
                  <a:lnTo>
                    <a:pt x="1134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851" y="794"/>
                  </a:lnTo>
                  <a:lnTo>
                    <a:pt x="851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681" y="1021"/>
                  </a:lnTo>
                  <a:lnTo>
                    <a:pt x="681" y="1078"/>
                  </a:lnTo>
                  <a:lnTo>
                    <a:pt x="624" y="1078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454" y="1191"/>
                  </a:lnTo>
                  <a:lnTo>
                    <a:pt x="454" y="124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35B62491-BC36-421A-825A-CDD3B5868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2898"/>
              <a:ext cx="1077" cy="1021"/>
            </a:xfrm>
            <a:custGeom>
              <a:avLst/>
              <a:gdLst>
                <a:gd name="T0" fmla="*/ 1077 w 1077"/>
                <a:gd name="T1" fmla="*/ 170 h 1021"/>
                <a:gd name="T2" fmla="*/ 907 w 1077"/>
                <a:gd name="T3" fmla="*/ 170 h 1021"/>
                <a:gd name="T4" fmla="*/ 907 w 1077"/>
                <a:gd name="T5" fmla="*/ 227 h 1021"/>
                <a:gd name="T6" fmla="*/ 794 w 1077"/>
                <a:gd name="T7" fmla="*/ 227 h 1021"/>
                <a:gd name="T8" fmla="*/ 794 w 1077"/>
                <a:gd name="T9" fmla="*/ 170 h 1021"/>
                <a:gd name="T10" fmla="*/ 737 w 1077"/>
                <a:gd name="T11" fmla="*/ 170 h 1021"/>
                <a:gd name="T12" fmla="*/ 737 w 1077"/>
                <a:gd name="T13" fmla="*/ 113 h 1021"/>
                <a:gd name="T14" fmla="*/ 681 w 1077"/>
                <a:gd name="T15" fmla="*/ 113 h 1021"/>
                <a:gd name="T16" fmla="*/ 681 w 1077"/>
                <a:gd name="T17" fmla="*/ 57 h 1021"/>
                <a:gd name="T18" fmla="*/ 510 w 1077"/>
                <a:gd name="T19" fmla="*/ 57 h 1021"/>
                <a:gd name="T20" fmla="*/ 510 w 1077"/>
                <a:gd name="T21" fmla="*/ 0 h 1021"/>
                <a:gd name="T22" fmla="*/ 397 w 1077"/>
                <a:gd name="T23" fmla="*/ 0 h 1021"/>
                <a:gd name="T24" fmla="*/ 397 w 1077"/>
                <a:gd name="T25" fmla="*/ 57 h 1021"/>
                <a:gd name="T26" fmla="*/ 340 w 1077"/>
                <a:gd name="T27" fmla="*/ 57 h 1021"/>
                <a:gd name="T28" fmla="*/ 340 w 1077"/>
                <a:gd name="T29" fmla="*/ 113 h 1021"/>
                <a:gd name="T30" fmla="*/ 227 w 1077"/>
                <a:gd name="T31" fmla="*/ 113 h 1021"/>
                <a:gd name="T32" fmla="*/ 227 w 1077"/>
                <a:gd name="T33" fmla="*/ 170 h 1021"/>
                <a:gd name="T34" fmla="*/ 170 w 1077"/>
                <a:gd name="T35" fmla="*/ 170 h 1021"/>
                <a:gd name="T36" fmla="*/ 170 w 1077"/>
                <a:gd name="T37" fmla="*/ 227 h 1021"/>
                <a:gd name="T38" fmla="*/ 227 w 1077"/>
                <a:gd name="T39" fmla="*/ 227 h 1021"/>
                <a:gd name="T40" fmla="*/ 227 w 1077"/>
                <a:gd name="T41" fmla="*/ 283 h 1021"/>
                <a:gd name="T42" fmla="*/ 284 w 1077"/>
                <a:gd name="T43" fmla="*/ 283 h 1021"/>
                <a:gd name="T44" fmla="*/ 284 w 1077"/>
                <a:gd name="T45" fmla="*/ 454 h 1021"/>
                <a:gd name="T46" fmla="*/ 170 w 1077"/>
                <a:gd name="T47" fmla="*/ 454 h 1021"/>
                <a:gd name="T48" fmla="*/ 170 w 1077"/>
                <a:gd name="T49" fmla="*/ 510 h 1021"/>
                <a:gd name="T50" fmla="*/ 57 w 1077"/>
                <a:gd name="T51" fmla="*/ 510 h 1021"/>
                <a:gd name="T52" fmla="*/ 57 w 1077"/>
                <a:gd name="T53" fmla="*/ 567 h 1021"/>
                <a:gd name="T54" fmla="*/ 0 w 1077"/>
                <a:gd name="T55" fmla="*/ 567 h 1021"/>
                <a:gd name="T56" fmla="*/ 0 w 1077"/>
                <a:gd name="T57" fmla="*/ 680 h 1021"/>
                <a:gd name="T58" fmla="*/ 57 w 1077"/>
                <a:gd name="T59" fmla="*/ 680 h 1021"/>
                <a:gd name="T60" fmla="*/ 57 w 1077"/>
                <a:gd name="T61" fmla="*/ 737 h 1021"/>
                <a:gd name="T62" fmla="*/ 170 w 1077"/>
                <a:gd name="T63" fmla="*/ 737 h 1021"/>
                <a:gd name="T64" fmla="*/ 170 w 1077"/>
                <a:gd name="T65" fmla="*/ 794 h 1021"/>
                <a:gd name="T66" fmla="*/ 284 w 1077"/>
                <a:gd name="T67" fmla="*/ 794 h 1021"/>
                <a:gd name="T68" fmla="*/ 284 w 1077"/>
                <a:gd name="T69" fmla="*/ 850 h 1021"/>
                <a:gd name="T70" fmla="*/ 340 w 1077"/>
                <a:gd name="T71" fmla="*/ 850 h 1021"/>
                <a:gd name="T72" fmla="*/ 340 w 1077"/>
                <a:gd name="T73" fmla="*/ 907 h 1021"/>
                <a:gd name="T74" fmla="*/ 397 w 1077"/>
                <a:gd name="T75" fmla="*/ 907 h 1021"/>
                <a:gd name="T76" fmla="*/ 397 w 1077"/>
                <a:gd name="T77" fmla="*/ 1021 h 1021"/>
                <a:gd name="T78" fmla="*/ 454 w 1077"/>
                <a:gd name="T79" fmla="*/ 1021 h 1021"/>
                <a:gd name="T80" fmla="*/ 454 w 1077"/>
                <a:gd name="T81" fmla="*/ 964 h 1021"/>
                <a:gd name="T82" fmla="*/ 510 w 1077"/>
                <a:gd name="T83" fmla="*/ 964 h 1021"/>
                <a:gd name="T84" fmla="*/ 510 w 1077"/>
                <a:gd name="T85" fmla="*/ 907 h 1021"/>
                <a:gd name="T86" fmla="*/ 567 w 1077"/>
                <a:gd name="T87" fmla="*/ 907 h 1021"/>
                <a:gd name="T88" fmla="*/ 567 w 1077"/>
                <a:gd name="T89" fmla="*/ 850 h 1021"/>
                <a:gd name="T90" fmla="*/ 624 w 1077"/>
                <a:gd name="T91" fmla="*/ 850 h 1021"/>
                <a:gd name="T92" fmla="*/ 624 w 1077"/>
                <a:gd name="T93" fmla="*/ 794 h 1021"/>
                <a:gd name="T94" fmla="*/ 681 w 1077"/>
                <a:gd name="T95" fmla="*/ 794 h 1021"/>
                <a:gd name="T96" fmla="*/ 681 w 1077"/>
                <a:gd name="T97" fmla="*/ 737 h 1021"/>
                <a:gd name="T98" fmla="*/ 737 w 1077"/>
                <a:gd name="T99" fmla="*/ 737 h 1021"/>
                <a:gd name="T100" fmla="*/ 737 w 1077"/>
                <a:gd name="T101" fmla="*/ 680 h 1021"/>
                <a:gd name="T102" fmla="*/ 794 w 1077"/>
                <a:gd name="T103" fmla="*/ 680 h 1021"/>
                <a:gd name="T104" fmla="*/ 794 w 1077"/>
                <a:gd name="T105" fmla="*/ 624 h 1021"/>
                <a:gd name="T106" fmla="*/ 851 w 1077"/>
                <a:gd name="T107" fmla="*/ 624 h 1021"/>
                <a:gd name="T108" fmla="*/ 851 w 1077"/>
                <a:gd name="T109" fmla="*/ 454 h 1021"/>
                <a:gd name="T110" fmla="*/ 907 w 1077"/>
                <a:gd name="T111" fmla="*/ 454 h 1021"/>
                <a:gd name="T112" fmla="*/ 907 w 1077"/>
                <a:gd name="T113" fmla="*/ 397 h 1021"/>
                <a:gd name="T114" fmla="*/ 964 w 1077"/>
                <a:gd name="T115" fmla="*/ 397 h 1021"/>
                <a:gd name="T116" fmla="*/ 964 w 1077"/>
                <a:gd name="T117" fmla="*/ 283 h 1021"/>
                <a:gd name="T118" fmla="*/ 1077 w 1077"/>
                <a:gd name="T119" fmla="*/ 283 h 1021"/>
                <a:gd name="T120" fmla="*/ 1077 w 1077"/>
                <a:gd name="T121" fmla="*/ 227 h 1021"/>
                <a:gd name="T122" fmla="*/ 1077 w 1077"/>
                <a:gd name="T123" fmla="*/ 17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1021">
                  <a:moveTo>
                    <a:pt x="1077" y="170"/>
                  </a:moveTo>
                  <a:lnTo>
                    <a:pt x="907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1021"/>
                  </a:lnTo>
                  <a:lnTo>
                    <a:pt x="454" y="1021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83"/>
                  </a:lnTo>
                  <a:lnTo>
                    <a:pt x="1077" y="283"/>
                  </a:lnTo>
                  <a:lnTo>
                    <a:pt x="1077" y="227"/>
                  </a:lnTo>
                  <a:lnTo>
                    <a:pt x="107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F6126E8A-131B-4A4F-BA39-A1FB94F18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671"/>
              <a:ext cx="1134" cy="1134"/>
            </a:xfrm>
            <a:custGeom>
              <a:avLst/>
              <a:gdLst>
                <a:gd name="T0" fmla="*/ 283 w 1134"/>
                <a:gd name="T1" fmla="*/ 340 h 1134"/>
                <a:gd name="T2" fmla="*/ 283 w 1134"/>
                <a:gd name="T3" fmla="*/ 510 h 1134"/>
                <a:gd name="T4" fmla="*/ 170 w 1134"/>
                <a:gd name="T5" fmla="*/ 510 h 1134"/>
                <a:gd name="T6" fmla="*/ 170 w 1134"/>
                <a:gd name="T7" fmla="*/ 567 h 1134"/>
                <a:gd name="T8" fmla="*/ 170 w 1134"/>
                <a:gd name="T9" fmla="*/ 624 h 1134"/>
                <a:gd name="T10" fmla="*/ 113 w 1134"/>
                <a:gd name="T11" fmla="*/ 624 h 1134"/>
                <a:gd name="T12" fmla="*/ 113 w 1134"/>
                <a:gd name="T13" fmla="*/ 681 h 1134"/>
                <a:gd name="T14" fmla="*/ 57 w 1134"/>
                <a:gd name="T15" fmla="*/ 681 h 1134"/>
                <a:gd name="T16" fmla="*/ 57 w 1134"/>
                <a:gd name="T17" fmla="*/ 851 h 1134"/>
                <a:gd name="T18" fmla="*/ 0 w 1134"/>
                <a:gd name="T19" fmla="*/ 851 h 1134"/>
                <a:gd name="T20" fmla="*/ 0 w 1134"/>
                <a:gd name="T21" fmla="*/ 907 h 1134"/>
                <a:gd name="T22" fmla="*/ 170 w 1134"/>
                <a:gd name="T23" fmla="*/ 907 h 1134"/>
                <a:gd name="T24" fmla="*/ 170 w 1134"/>
                <a:gd name="T25" fmla="*/ 851 h 1134"/>
                <a:gd name="T26" fmla="*/ 283 w 1134"/>
                <a:gd name="T27" fmla="*/ 851 h 1134"/>
                <a:gd name="T28" fmla="*/ 283 w 1134"/>
                <a:gd name="T29" fmla="*/ 907 h 1134"/>
                <a:gd name="T30" fmla="*/ 340 w 1134"/>
                <a:gd name="T31" fmla="*/ 907 h 1134"/>
                <a:gd name="T32" fmla="*/ 341 w 1134"/>
                <a:gd name="T33" fmla="*/ 1076 h 1134"/>
                <a:gd name="T34" fmla="*/ 680 w 1134"/>
                <a:gd name="T35" fmla="*/ 1077 h 1134"/>
                <a:gd name="T36" fmla="*/ 680 w 1134"/>
                <a:gd name="T37" fmla="*/ 1134 h 1134"/>
                <a:gd name="T38" fmla="*/ 907 w 1134"/>
                <a:gd name="T39" fmla="*/ 1134 h 1134"/>
                <a:gd name="T40" fmla="*/ 907 w 1134"/>
                <a:gd name="T41" fmla="*/ 1021 h 1134"/>
                <a:gd name="T42" fmla="*/ 964 w 1134"/>
                <a:gd name="T43" fmla="*/ 1021 h 1134"/>
                <a:gd name="T44" fmla="*/ 964 w 1134"/>
                <a:gd name="T45" fmla="*/ 964 h 1134"/>
                <a:gd name="T46" fmla="*/ 1134 w 1134"/>
                <a:gd name="T47" fmla="*/ 964 h 1134"/>
                <a:gd name="T48" fmla="*/ 1134 w 1134"/>
                <a:gd name="T49" fmla="*/ 907 h 1134"/>
                <a:gd name="T50" fmla="*/ 1077 w 1134"/>
                <a:gd name="T51" fmla="*/ 907 h 1134"/>
                <a:gd name="T52" fmla="*/ 1077 w 1134"/>
                <a:gd name="T53" fmla="*/ 851 h 1134"/>
                <a:gd name="T54" fmla="*/ 1021 w 1134"/>
                <a:gd name="T55" fmla="*/ 851 h 1134"/>
                <a:gd name="T56" fmla="*/ 1021 w 1134"/>
                <a:gd name="T57" fmla="*/ 794 h 1134"/>
                <a:gd name="T58" fmla="*/ 964 w 1134"/>
                <a:gd name="T59" fmla="*/ 794 h 1134"/>
                <a:gd name="T60" fmla="*/ 964 w 1134"/>
                <a:gd name="T61" fmla="*/ 681 h 1134"/>
                <a:gd name="T62" fmla="*/ 1021 w 1134"/>
                <a:gd name="T63" fmla="*/ 681 h 1134"/>
                <a:gd name="T64" fmla="*/ 1021 w 1134"/>
                <a:gd name="T65" fmla="*/ 624 h 1134"/>
                <a:gd name="T66" fmla="*/ 1077 w 1134"/>
                <a:gd name="T67" fmla="*/ 624 h 1134"/>
                <a:gd name="T68" fmla="*/ 1077 w 1134"/>
                <a:gd name="T69" fmla="*/ 567 h 1134"/>
                <a:gd name="T70" fmla="*/ 1134 w 1134"/>
                <a:gd name="T71" fmla="*/ 567 h 1134"/>
                <a:gd name="T72" fmla="*/ 1134 w 1134"/>
                <a:gd name="T73" fmla="*/ 284 h 1134"/>
                <a:gd name="T74" fmla="*/ 1077 w 1134"/>
                <a:gd name="T75" fmla="*/ 284 h 1134"/>
                <a:gd name="T76" fmla="*/ 1077 w 1134"/>
                <a:gd name="T77" fmla="*/ 57 h 1134"/>
                <a:gd name="T78" fmla="*/ 964 w 1134"/>
                <a:gd name="T79" fmla="*/ 57 h 1134"/>
                <a:gd name="T80" fmla="*/ 964 w 1134"/>
                <a:gd name="T81" fmla="*/ 0 h 1134"/>
                <a:gd name="T82" fmla="*/ 737 w 1134"/>
                <a:gd name="T83" fmla="*/ 0 h 1134"/>
                <a:gd name="T84" fmla="*/ 737 w 1134"/>
                <a:gd name="T85" fmla="*/ 57 h 1134"/>
                <a:gd name="T86" fmla="*/ 794 w 1134"/>
                <a:gd name="T87" fmla="*/ 57 h 1134"/>
                <a:gd name="T88" fmla="*/ 794 w 1134"/>
                <a:gd name="T89" fmla="*/ 114 h 1134"/>
                <a:gd name="T90" fmla="*/ 737 w 1134"/>
                <a:gd name="T91" fmla="*/ 114 h 1134"/>
                <a:gd name="T92" fmla="*/ 737 w 1134"/>
                <a:gd name="T93" fmla="*/ 170 h 1134"/>
                <a:gd name="T94" fmla="*/ 624 w 1134"/>
                <a:gd name="T95" fmla="*/ 170 h 1134"/>
                <a:gd name="T96" fmla="*/ 624 w 1134"/>
                <a:gd name="T97" fmla="*/ 227 h 1134"/>
                <a:gd name="T98" fmla="*/ 567 w 1134"/>
                <a:gd name="T99" fmla="*/ 227 h 1134"/>
                <a:gd name="T100" fmla="*/ 567 w 1134"/>
                <a:gd name="T101" fmla="*/ 284 h 1134"/>
                <a:gd name="T102" fmla="*/ 510 w 1134"/>
                <a:gd name="T103" fmla="*/ 284 h 1134"/>
                <a:gd name="T104" fmla="*/ 510 w 1134"/>
                <a:gd name="T105" fmla="*/ 340 h 1134"/>
                <a:gd name="T106" fmla="*/ 283 w 1134"/>
                <a:gd name="T107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1134">
                  <a:moveTo>
                    <a:pt x="283" y="340"/>
                  </a:moveTo>
                  <a:lnTo>
                    <a:pt x="283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57" y="681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1" y="1076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134" y="964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1077" y="624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283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10120059-032F-4B63-8C6F-6F4689BBD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367"/>
              <a:ext cx="1475" cy="1758"/>
            </a:xfrm>
            <a:custGeom>
              <a:avLst/>
              <a:gdLst>
                <a:gd name="T0" fmla="*/ 0 w 1475"/>
                <a:gd name="T1" fmla="*/ 1588 h 1758"/>
                <a:gd name="T2" fmla="*/ 171 w 1475"/>
                <a:gd name="T3" fmla="*/ 1644 h 1758"/>
                <a:gd name="T4" fmla="*/ 227 w 1475"/>
                <a:gd name="T5" fmla="*/ 1701 h 1758"/>
                <a:gd name="T6" fmla="*/ 284 w 1475"/>
                <a:gd name="T7" fmla="*/ 1758 h 1758"/>
                <a:gd name="T8" fmla="*/ 397 w 1475"/>
                <a:gd name="T9" fmla="*/ 1701 h 1758"/>
                <a:gd name="T10" fmla="*/ 567 w 1475"/>
                <a:gd name="T11" fmla="*/ 1644 h 1758"/>
                <a:gd name="T12" fmla="*/ 794 w 1475"/>
                <a:gd name="T13" fmla="*/ 1588 h 1758"/>
                <a:gd name="T14" fmla="*/ 851 w 1475"/>
                <a:gd name="T15" fmla="*/ 1531 h 1758"/>
                <a:gd name="T16" fmla="*/ 908 w 1475"/>
                <a:gd name="T17" fmla="*/ 1474 h 1758"/>
                <a:gd name="T18" fmla="*/ 1021 w 1475"/>
                <a:gd name="T19" fmla="*/ 1418 h 1758"/>
                <a:gd name="T20" fmla="*/ 1078 w 1475"/>
                <a:gd name="T21" fmla="*/ 1361 h 1758"/>
                <a:gd name="T22" fmla="*/ 1021 w 1475"/>
                <a:gd name="T23" fmla="*/ 1304 h 1758"/>
                <a:gd name="T24" fmla="*/ 1248 w 1475"/>
                <a:gd name="T25" fmla="*/ 1191 h 1758"/>
                <a:gd name="T26" fmla="*/ 1305 w 1475"/>
                <a:gd name="T27" fmla="*/ 1134 h 1758"/>
                <a:gd name="T28" fmla="*/ 1361 w 1475"/>
                <a:gd name="T29" fmla="*/ 1077 h 1758"/>
                <a:gd name="T30" fmla="*/ 1418 w 1475"/>
                <a:gd name="T31" fmla="*/ 1021 h 1758"/>
                <a:gd name="T32" fmla="*/ 1361 w 1475"/>
                <a:gd name="T33" fmla="*/ 964 h 1758"/>
                <a:gd name="T34" fmla="*/ 1475 w 1475"/>
                <a:gd name="T35" fmla="*/ 907 h 1758"/>
                <a:gd name="T36" fmla="*/ 1418 w 1475"/>
                <a:gd name="T37" fmla="*/ 794 h 1758"/>
                <a:gd name="T38" fmla="*/ 1475 w 1475"/>
                <a:gd name="T39" fmla="*/ 737 h 1758"/>
                <a:gd name="T40" fmla="*/ 1305 w 1475"/>
                <a:gd name="T41" fmla="*/ 624 h 1758"/>
                <a:gd name="T42" fmla="*/ 1191 w 1475"/>
                <a:gd name="T43" fmla="*/ 567 h 1758"/>
                <a:gd name="T44" fmla="*/ 1134 w 1475"/>
                <a:gd name="T45" fmla="*/ 510 h 1758"/>
                <a:gd name="T46" fmla="*/ 1078 w 1475"/>
                <a:gd name="T47" fmla="*/ 454 h 1758"/>
                <a:gd name="T48" fmla="*/ 1134 w 1475"/>
                <a:gd name="T49" fmla="*/ 397 h 1758"/>
                <a:gd name="T50" fmla="*/ 1078 w 1475"/>
                <a:gd name="T51" fmla="*/ 284 h 1758"/>
                <a:gd name="T52" fmla="*/ 1134 w 1475"/>
                <a:gd name="T53" fmla="*/ 227 h 1758"/>
                <a:gd name="T54" fmla="*/ 1078 w 1475"/>
                <a:gd name="T55" fmla="*/ 113 h 1758"/>
                <a:gd name="T56" fmla="*/ 1021 w 1475"/>
                <a:gd name="T57" fmla="*/ 57 h 1758"/>
                <a:gd name="T58" fmla="*/ 851 w 1475"/>
                <a:gd name="T59" fmla="*/ 0 h 1758"/>
                <a:gd name="T60" fmla="*/ 794 w 1475"/>
                <a:gd name="T61" fmla="*/ 57 h 1758"/>
                <a:gd name="T62" fmla="*/ 738 w 1475"/>
                <a:gd name="T63" fmla="*/ 113 h 1758"/>
                <a:gd name="T64" fmla="*/ 681 w 1475"/>
                <a:gd name="T65" fmla="*/ 170 h 1758"/>
                <a:gd name="T66" fmla="*/ 624 w 1475"/>
                <a:gd name="T67" fmla="*/ 227 h 1758"/>
                <a:gd name="T68" fmla="*/ 567 w 1475"/>
                <a:gd name="T69" fmla="*/ 284 h 1758"/>
                <a:gd name="T70" fmla="*/ 341 w 1475"/>
                <a:gd name="T71" fmla="*/ 624 h 1758"/>
                <a:gd name="T72" fmla="*/ 284 w 1475"/>
                <a:gd name="T73" fmla="*/ 851 h 1758"/>
                <a:gd name="T74" fmla="*/ 227 w 1475"/>
                <a:gd name="T75" fmla="*/ 907 h 1758"/>
                <a:gd name="T76" fmla="*/ 114 w 1475"/>
                <a:gd name="T77" fmla="*/ 964 h 1758"/>
                <a:gd name="T78" fmla="*/ 57 w 1475"/>
                <a:gd name="T79" fmla="*/ 1134 h 1758"/>
                <a:gd name="T80" fmla="*/ 0 w 1475"/>
                <a:gd name="T81" fmla="*/ 1247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5" h="1758">
                  <a:moveTo>
                    <a:pt x="0" y="1304"/>
                  </a:moveTo>
                  <a:lnTo>
                    <a:pt x="0" y="1588"/>
                  </a:lnTo>
                  <a:lnTo>
                    <a:pt x="171" y="1588"/>
                  </a:lnTo>
                  <a:lnTo>
                    <a:pt x="171" y="1644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284" y="1701"/>
                  </a:lnTo>
                  <a:lnTo>
                    <a:pt x="284" y="1758"/>
                  </a:lnTo>
                  <a:lnTo>
                    <a:pt x="397" y="1758"/>
                  </a:lnTo>
                  <a:lnTo>
                    <a:pt x="397" y="1701"/>
                  </a:lnTo>
                  <a:lnTo>
                    <a:pt x="567" y="1701"/>
                  </a:lnTo>
                  <a:lnTo>
                    <a:pt x="567" y="1644"/>
                  </a:lnTo>
                  <a:lnTo>
                    <a:pt x="794" y="1644"/>
                  </a:lnTo>
                  <a:lnTo>
                    <a:pt x="794" y="1588"/>
                  </a:lnTo>
                  <a:lnTo>
                    <a:pt x="851" y="1588"/>
                  </a:lnTo>
                  <a:lnTo>
                    <a:pt x="851" y="1531"/>
                  </a:lnTo>
                  <a:lnTo>
                    <a:pt x="908" y="1531"/>
                  </a:lnTo>
                  <a:lnTo>
                    <a:pt x="908" y="1474"/>
                  </a:lnTo>
                  <a:lnTo>
                    <a:pt x="1021" y="1474"/>
                  </a:lnTo>
                  <a:lnTo>
                    <a:pt x="1021" y="1418"/>
                  </a:lnTo>
                  <a:lnTo>
                    <a:pt x="1078" y="1418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1248" y="1304"/>
                  </a:lnTo>
                  <a:lnTo>
                    <a:pt x="1248" y="1191"/>
                  </a:lnTo>
                  <a:lnTo>
                    <a:pt x="1305" y="1191"/>
                  </a:lnTo>
                  <a:lnTo>
                    <a:pt x="1305" y="1134"/>
                  </a:lnTo>
                  <a:lnTo>
                    <a:pt x="1305" y="1077"/>
                  </a:lnTo>
                  <a:lnTo>
                    <a:pt x="1361" y="1077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964"/>
                  </a:lnTo>
                  <a:lnTo>
                    <a:pt x="1361" y="964"/>
                  </a:lnTo>
                  <a:lnTo>
                    <a:pt x="1361" y="907"/>
                  </a:lnTo>
                  <a:lnTo>
                    <a:pt x="1475" y="907"/>
                  </a:lnTo>
                  <a:lnTo>
                    <a:pt x="1475" y="794"/>
                  </a:lnTo>
                  <a:lnTo>
                    <a:pt x="1418" y="794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624"/>
                  </a:lnTo>
                  <a:lnTo>
                    <a:pt x="1305" y="624"/>
                  </a:lnTo>
                  <a:lnTo>
                    <a:pt x="1305" y="567"/>
                  </a:lnTo>
                  <a:lnTo>
                    <a:pt x="1191" y="567"/>
                  </a:lnTo>
                  <a:lnTo>
                    <a:pt x="1191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78" y="284"/>
                  </a:lnTo>
                  <a:lnTo>
                    <a:pt x="107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078" y="113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8" y="113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624"/>
                  </a:lnTo>
                  <a:lnTo>
                    <a:pt x="341" y="624"/>
                  </a:lnTo>
                  <a:lnTo>
                    <a:pt x="341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247"/>
                  </a:lnTo>
                  <a:lnTo>
                    <a:pt x="0" y="1247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16E0D95C-866C-4135-81FE-92030CFA1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274"/>
              <a:ext cx="964" cy="794"/>
            </a:xfrm>
            <a:custGeom>
              <a:avLst/>
              <a:gdLst>
                <a:gd name="T0" fmla="*/ 57 w 964"/>
                <a:gd name="T1" fmla="*/ 794 h 794"/>
                <a:gd name="T2" fmla="*/ 170 w 964"/>
                <a:gd name="T3" fmla="*/ 794 h 794"/>
                <a:gd name="T4" fmla="*/ 170 w 964"/>
                <a:gd name="T5" fmla="*/ 737 h 794"/>
                <a:gd name="T6" fmla="*/ 454 w 964"/>
                <a:gd name="T7" fmla="*/ 737 h 794"/>
                <a:gd name="T8" fmla="*/ 511 w 964"/>
                <a:gd name="T9" fmla="*/ 681 h 794"/>
                <a:gd name="T10" fmla="*/ 851 w 964"/>
                <a:gd name="T11" fmla="*/ 681 h 794"/>
                <a:gd name="T12" fmla="*/ 851 w 964"/>
                <a:gd name="T13" fmla="*/ 511 h 794"/>
                <a:gd name="T14" fmla="*/ 907 w 964"/>
                <a:gd name="T15" fmla="*/ 511 h 794"/>
                <a:gd name="T16" fmla="*/ 907 w 964"/>
                <a:gd name="T17" fmla="*/ 397 h 794"/>
                <a:gd name="T18" fmla="*/ 964 w 964"/>
                <a:gd name="T19" fmla="*/ 397 h 794"/>
                <a:gd name="T20" fmla="*/ 964 w 964"/>
                <a:gd name="T21" fmla="*/ 227 h 794"/>
                <a:gd name="T22" fmla="*/ 907 w 964"/>
                <a:gd name="T23" fmla="*/ 227 h 794"/>
                <a:gd name="T24" fmla="*/ 907 w 964"/>
                <a:gd name="T25" fmla="*/ 0 h 794"/>
                <a:gd name="T26" fmla="*/ 737 w 964"/>
                <a:gd name="T27" fmla="*/ 0 h 794"/>
                <a:gd name="T28" fmla="*/ 737 w 964"/>
                <a:gd name="T29" fmla="*/ 57 h 794"/>
                <a:gd name="T30" fmla="*/ 511 w 964"/>
                <a:gd name="T31" fmla="*/ 57 h 794"/>
                <a:gd name="T32" fmla="*/ 511 w 964"/>
                <a:gd name="T33" fmla="*/ 114 h 794"/>
                <a:gd name="T34" fmla="*/ 454 w 964"/>
                <a:gd name="T35" fmla="*/ 114 h 794"/>
                <a:gd name="T36" fmla="*/ 454 w 964"/>
                <a:gd name="T37" fmla="*/ 284 h 794"/>
                <a:gd name="T38" fmla="*/ 114 w 964"/>
                <a:gd name="T39" fmla="*/ 284 h 794"/>
                <a:gd name="T40" fmla="*/ 114 w 964"/>
                <a:gd name="T41" fmla="*/ 397 h 794"/>
                <a:gd name="T42" fmla="*/ 57 w 964"/>
                <a:gd name="T43" fmla="*/ 397 h 794"/>
                <a:gd name="T44" fmla="*/ 57 w 964"/>
                <a:gd name="T45" fmla="*/ 454 h 794"/>
                <a:gd name="T46" fmla="*/ 0 w 964"/>
                <a:gd name="T47" fmla="*/ 454 h 794"/>
                <a:gd name="T48" fmla="*/ 0 w 964"/>
                <a:gd name="T49" fmla="*/ 681 h 794"/>
                <a:gd name="T50" fmla="*/ 57 w 964"/>
                <a:gd name="T51" fmla="*/ 681 h 794"/>
                <a:gd name="T52" fmla="*/ 57 w 964"/>
                <a:gd name="T5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794">
                  <a:moveTo>
                    <a:pt x="57" y="794"/>
                  </a:moveTo>
                  <a:lnTo>
                    <a:pt x="170" y="794"/>
                  </a:lnTo>
                  <a:lnTo>
                    <a:pt x="170" y="737"/>
                  </a:lnTo>
                  <a:lnTo>
                    <a:pt x="454" y="737"/>
                  </a:lnTo>
                  <a:lnTo>
                    <a:pt x="511" y="681"/>
                  </a:lnTo>
                  <a:lnTo>
                    <a:pt x="851" y="681"/>
                  </a:lnTo>
                  <a:lnTo>
                    <a:pt x="851" y="511"/>
                  </a:lnTo>
                  <a:lnTo>
                    <a:pt x="907" y="51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511" y="57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119A4952-4215-4D9F-A341-DFCDDC8DD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991"/>
              <a:ext cx="680" cy="737"/>
            </a:xfrm>
            <a:custGeom>
              <a:avLst/>
              <a:gdLst>
                <a:gd name="T0" fmla="*/ 680 w 680"/>
                <a:gd name="T1" fmla="*/ 113 h 737"/>
                <a:gd name="T2" fmla="*/ 680 w 680"/>
                <a:gd name="T3" fmla="*/ 340 h 737"/>
                <a:gd name="T4" fmla="*/ 624 w 680"/>
                <a:gd name="T5" fmla="*/ 340 h 737"/>
                <a:gd name="T6" fmla="*/ 624 w 680"/>
                <a:gd name="T7" fmla="*/ 397 h 737"/>
                <a:gd name="T8" fmla="*/ 567 w 680"/>
                <a:gd name="T9" fmla="*/ 397 h 737"/>
                <a:gd name="T10" fmla="*/ 567 w 680"/>
                <a:gd name="T11" fmla="*/ 567 h 737"/>
                <a:gd name="T12" fmla="*/ 227 w 680"/>
                <a:gd name="T13" fmla="*/ 567 h 737"/>
                <a:gd name="T14" fmla="*/ 227 w 680"/>
                <a:gd name="T15" fmla="*/ 680 h 737"/>
                <a:gd name="T16" fmla="*/ 170 w 680"/>
                <a:gd name="T17" fmla="*/ 680 h 737"/>
                <a:gd name="T18" fmla="*/ 170 w 680"/>
                <a:gd name="T19" fmla="*/ 737 h 737"/>
                <a:gd name="T20" fmla="*/ 0 w 680"/>
                <a:gd name="T21" fmla="*/ 737 h 737"/>
                <a:gd name="T22" fmla="*/ 0 w 680"/>
                <a:gd name="T23" fmla="*/ 567 h 737"/>
                <a:gd name="T24" fmla="*/ 57 w 680"/>
                <a:gd name="T25" fmla="*/ 567 h 737"/>
                <a:gd name="T26" fmla="*/ 57 w 680"/>
                <a:gd name="T27" fmla="*/ 453 h 737"/>
                <a:gd name="T28" fmla="*/ 113 w 680"/>
                <a:gd name="T29" fmla="*/ 453 h 737"/>
                <a:gd name="T30" fmla="*/ 113 w 680"/>
                <a:gd name="T31" fmla="*/ 397 h 737"/>
                <a:gd name="T32" fmla="*/ 170 w 680"/>
                <a:gd name="T33" fmla="*/ 397 h 737"/>
                <a:gd name="T34" fmla="*/ 170 w 680"/>
                <a:gd name="T35" fmla="*/ 340 h 737"/>
                <a:gd name="T36" fmla="*/ 113 w 680"/>
                <a:gd name="T37" fmla="*/ 340 h 737"/>
                <a:gd name="T38" fmla="*/ 113 w 680"/>
                <a:gd name="T39" fmla="*/ 283 h 737"/>
                <a:gd name="T40" fmla="*/ 227 w 680"/>
                <a:gd name="T41" fmla="*/ 283 h 737"/>
                <a:gd name="T42" fmla="*/ 227 w 680"/>
                <a:gd name="T43" fmla="*/ 170 h 737"/>
                <a:gd name="T44" fmla="*/ 170 w 680"/>
                <a:gd name="T45" fmla="*/ 170 h 737"/>
                <a:gd name="T46" fmla="*/ 170 w 680"/>
                <a:gd name="T47" fmla="*/ 113 h 737"/>
                <a:gd name="T48" fmla="*/ 227 w 680"/>
                <a:gd name="T49" fmla="*/ 113 h 737"/>
                <a:gd name="T50" fmla="*/ 227 w 680"/>
                <a:gd name="T51" fmla="*/ 0 h 737"/>
                <a:gd name="T52" fmla="*/ 283 w 680"/>
                <a:gd name="T53" fmla="*/ 0 h 737"/>
                <a:gd name="T54" fmla="*/ 283 w 680"/>
                <a:gd name="T55" fmla="*/ 113 h 737"/>
                <a:gd name="T56" fmla="*/ 340 w 680"/>
                <a:gd name="T57" fmla="*/ 113 h 737"/>
                <a:gd name="T58" fmla="*/ 340 w 680"/>
                <a:gd name="T59" fmla="*/ 56 h 737"/>
                <a:gd name="T60" fmla="*/ 397 w 680"/>
                <a:gd name="T61" fmla="*/ 56 h 737"/>
                <a:gd name="T62" fmla="*/ 397 w 680"/>
                <a:gd name="T63" fmla="*/ 0 h 737"/>
                <a:gd name="T64" fmla="*/ 624 w 680"/>
                <a:gd name="T65" fmla="*/ 0 h 737"/>
                <a:gd name="T66" fmla="*/ 624 w 680"/>
                <a:gd name="T67" fmla="*/ 113 h 737"/>
                <a:gd name="T68" fmla="*/ 680 w 680"/>
                <a:gd name="T69" fmla="*/ 11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680" y="113"/>
                  </a:move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1E555BBF-6697-43B7-AEC7-05D904B79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707"/>
              <a:ext cx="907" cy="1248"/>
            </a:xfrm>
            <a:custGeom>
              <a:avLst/>
              <a:gdLst>
                <a:gd name="T0" fmla="*/ 907 w 907"/>
                <a:gd name="T1" fmla="*/ 227 h 1248"/>
                <a:gd name="T2" fmla="*/ 907 w 907"/>
                <a:gd name="T3" fmla="*/ 284 h 1248"/>
                <a:gd name="T4" fmla="*/ 851 w 907"/>
                <a:gd name="T5" fmla="*/ 284 h 1248"/>
                <a:gd name="T6" fmla="*/ 851 w 907"/>
                <a:gd name="T7" fmla="*/ 511 h 1248"/>
                <a:gd name="T8" fmla="*/ 794 w 907"/>
                <a:gd name="T9" fmla="*/ 511 h 1248"/>
                <a:gd name="T10" fmla="*/ 794 w 907"/>
                <a:gd name="T11" fmla="*/ 567 h 1248"/>
                <a:gd name="T12" fmla="*/ 737 w 907"/>
                <a:gd name="T13" fmla="*/ 567 h 1248"/>
                <a:gd name="T14" fmla="*/ 737 w 907"/>
                <a:gd name="T15" fmla="*/ 624 h 1248"/>
                <a:gd name="T16" fmla="*/ 681 w 907"/>
                <a:gd name="T17" fmla="*/ 624 h 1248"/>
                <a:gd name="T18" fmla="*/ 624 w 907"/>
                <a:gd name="T19" fmla="*/ 624 h 1248"/>
                <a:gd name="T20" fmla="*/ 624 w 907"/>
                <a:gd name="T21" fmla="*/ 794 h 1248"/>
                <a:gd name="T22" fmla="*/ 567 w 907"/>
                <a:gd name="T23" fmla="*/ 794 h 1248"/>
                <a:gd name="T24" fmla="*/ 567 w 907"/>
                <a:gd name="T25" fmla="*/ 907 h 1248"/>
                <a:gd name="T26" fmla="*/ 510 w 907"/>
                <a:gd name="T27" fmla="*/ 907 h 1248"/>
                <a:gd name="T28" fmla="*/ 510 w 907"/>
                <a:gd name="T29" fmla="*/ 1191 h 1248"/>
                <a:gd name="T30" fmla="*/ 397 w 907"/>
                <a:gd name="T31" fmla="*/ 1191 h 1248"/>
                <a:gd name="T32" fmla="*/ 397 w 907"/>
                <a:gd name="T33" fmla="*/ 1248 h 1248"/>
                <a:gd name="T34" fmla="*/ 284 w 907"/>
                <a:gd name="T35" fmla="*/ 1248 h 1248"/>
                <a:gd name="T36" fmla="*/ 284 w 907"/>
                <a:gd name="T37" fmla="*/ 1191 h 1248"/>
                <a:gd name="T38" fmla="*/ 340 w 907"/>
                <a:gd name="T39" fmla="*/ 1191 h 1248"/>
                <a:gd name="T40" fmla="*/ 340 w 907"/>
                <a:gd name="T41" fmla="*/ 1134 h 1248"/>
                <a:gd name="T42" fmla="*/ 227 w 907"/>
                <a:gd name="T43" fmla="*/ 1134 h 1248"/>
                <a:gd name="T44" fmla="*/ 227 w 907"/>
                <a:gd name="T45" fmla="*/ 1021 h 1248"/>
                <a:gd name="T46" fmla="*/ 57 w 907"/>
                <a:gd name="T47" fmla="*/ 1021 h 1248"/>
                <a:gd name="T48" fmla="*/ 57 w 907"/>
                <a:gd name="T49" fmla="*/ 737 h 1248"/>
                <a:gd name="T50" fmla="*/ 0 w 907"/>
                <a:gd name="T51" fmla="*/ 737 h 1248"/>
                <a:gd name="T52" fmla="*/ 0 w 907"/>
                <a:gd name="T53" fmla="*/ 340 h 1248"/>
                <a:gd name="T54" fmla="*/ 170 w 907"/>
                <a:gd name="T55" fmla="*/ 340 h 1248"/>
                <a:gd name="T56" fmla="*/ 170 w 907"/>
                <a:gd name="T57" fmla="*/ 397 h 1248"/>
                <a:gd name="T58" fmla="*/ 340 w 907"/>
                <a:gd name="T59" fmla="*/ 397 h 1248"/>
                <a:gd name="T60" fmla="*/ 340 w 907"/>
                <a:gd name="T61" fmla="*/ 284 h 1248"/>
                <a:gd name="T62" fmla="*/ 454 w 907"/>
                <a:gd name="T63" fmla="*/ 284 h 1248"/>
                <a:gd name="T64" fmla="*/ 454 w 907"/>
                <a:gd name="T65" fmla="*/ 227 h 1248"/>
                <a:gd name="T66" fmla="*/ 510 w 907"/>
                <a:gd name="T67" fmla="*/ 227 h 1248"/>
                <a:gd name="T68" fmla="*/ 510 w 907"/>
                <a:gd name="T69" fmla="*/ 170 h 1248"/>
                <a:gd name="T70" fmla="*/ 567 w 907"/>
                <a:gd name="T71" fmla="*/ 170 h 1248"/>
                <a:gd name="T72" fmla="*/ 567 w 907"/>
                <a:gd name="T73" fmla="*/ 114 h 1248"/>
                <a:gd name="T74" fmla="*/ 624 w 907"/>
                <a:gd name="T75" fmla="*/ 114 h 1248"/>
                <a:gd name="T76" fmla="*/ 624 w 907"/>
                <a:gd name="T77" fmla="*/ 0 h 1248"/>
                <a:gd name="T78" fmla="*/ 737 w 907"/>
                <a:gd name="T79" fmla="*/ 0 h 1248"/>
                <a:gd name="T80" fmla="*/ 737 w 907"/>
                <a:gd name="T81" fmla="*/ 57 h 1248"/>
                <a:gd name="T82" fmla="*/ 794 w 907"/>
                <a:gd name="T83" fmla="*/ 57 h 1248"/>
                <a:gd name="T84" fmla="*/ 794 w 907"/>
                <a:gd name="T85" fmla="*/ 114 h 1248"/>
                <a:gd name="T86" fmla="*/ 851 w 907"/>
                <a:gd name="T87" fmla="*/ 114 h 1248"/>
                <a:gd name="T88" fmla="*/ 851 w 907"/>
                <a:gd name="T89" fmla="*/ 227 h 1248"/>
                <a:gd name="T90" fmla="*/ 907 w 907"/>
                <a:gd name="T91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7" h="1248">
                  <a:moveTo>
                    <a:pt x="907" y="227"/>
                  </a:moveTo>
                  <a:lnTo>
                    <a:pt x="907" y="284"/>
                  </a:lnTo>
                  <a:lnTo>
                    <a:pt x="851" y="28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4" y="1248"/>
                  </a:lnTo>
                  <a:lnTo>
                    <a:pt x="284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57" y="1021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227"/>
                  </a:lnTo>
                  <a:lnTo>
                    <a:pt x="90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649849FC-6C99-44D7-9327-3AC2442B3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800"/>
              <a:ext cx="964" cy="680"/>
            </a:xfrm>
            <a:custGeom>
              <a:avLst/>
              <a:gdLst>
                <a:gd name="T0" fmla="*/ 284 w 964"/>
                <a:gd name="T1" fmla="*/ 624 h 680"/>
                <a:gd name="T2" fmla="*/ 454 w 964"/>
                <a:gd name="T3" fmla="*/ 624 h 680"/>
                <a:gd name="T4" fmla="*/ 454 w 964"/>
                <a:gd name="T5" fmla="*/ 567 h 680"/>
                <a:gd name="T6" fmla="*/ 624 w 964"/>
                <a:gd name="T7" fmla="*/ 567 h 680"/>
                <a:gd name="T8" fmla="*/ 624 w 964"/>
                <a:gd name="T9" fmla="*/ 624 h 680"/>
                <a:gd name="T10" fmla="*/ 681 w 964"/>
                <a:gd name="T11" fmla="*/ 624 h 680"/>
                <a:gd name="T12" fmla="*/ 681 w 964"/>
                <a:gd name="T13" fmla="*/ 680 h 680"/>
                <a:gd name="T14" fmla="*/ 794 w 964"/>
                <a:gd name="T15" fmla="*/ 680 h 680"/>
                <a:gd name="T16" fmla="*/ 794 w 964"/>
                <a:gd name="T17" fmla="*/ 624 h 680"/>
                <a:gd name="T18" fmla="*/ 851 w 964"/>
                <a:gd name="T19" fmla="*/ 624 h 680"/>
                <a:gd name="T20" fmla="*/ 851 w 964"/>
                <a:gd name="T21" fmla="*/ 340 h 680"/>
                <a:gd name="T22" fmla="*/ 908 w 964"/>
                <a:gd name="T23" fmla="*/ 340 h 680"/>
                <a:gd name="T24" fmla="*/ 908 w 964"/>
                <a:gd name="T25" fmla="*/ 284 h 680"/>
                <a:gd name="T26" fmla="*/ 964 w 964"/>
                <a:gd name="T27" fmla="*/ 284 h 680"/>
                <a:gd name="T28" fmla="*/ 964 w 964"/>
                <a:gd name="T29" fmla="*/ 113 h 680"/>
                <a:gd name="T30" fmla="*/ 908 w 964"/>
                <a:gd name="T31" fmla="*/ 113 h 680"/>
                <a:gd name="T32" fmla="*/ 908 w 964"/>
                <a:gd name="T33" fmla="*/ 0 h 680"/>
                <a:gd name="T34" fmla="*/ 567 w 964"/>
                <a:gd name="T35" fmla="*/ 0 h 680"/>
                <a:gd name="T36" fmla="*/ 567 w 964"/>
                <a:gd name="T37" fmla="*/ 57 h 680"/>
                <a:gd name="T38" fmla="*/ 454 w 964"/>
                <a:gd name="T39" fmla="*/ 57 h 680"/>
                <a:gd name="T40" fmla="*/ 454 w 964"/>
                <a:gd name="T41" fmla="*/ 170 h 680"/>
                <a:gd name="T42" fmla="*/ 397 w 964"/>
                <a:gd name="T43" fmla="*/ 170 h 680"/>
                <a:gd name="T44" fmla="*/ 397 w 964"/>
                <a:gd name="T45" fmla="*/ 113 h 680"/>
                <a:gd name="T46" fmla="*/ 284 w 964"/>
                <a:gd name="T47" fmla="*/ 113 h 680"/>
                <a:gd name="T48" fmla="*/ 284 w 964"/>
                <a:gd name="T49" fmla="*/ 0 h 680"/>
                <a:gd name="T50" fmla="*/ 227 w 964"/>
                <a:gd name="T51" fmla="*/ 0 h 680"/>
                <a:gd name="T52" fmla="*/ 227 w 964"/>
                <a:gd name="T53" fmla="*/ 113 h 680"/>
                <a:gd name="T54" fmla="*/ 114 w 964"/>
                <a:gd name="T55" fmla="*/ 113 h 680"/>
                <a:gd name="T56" fmla="*/ 57 w 964"/>
                <a:gd name="T57" fmla="*/ 113 h 680"/>
                <a:gd name="T58" fmla="*/ 57 w 964"/>
                <a:gd name="T59" fmla="*/ 170 h 680"/>
                <a:gd name="T60" fmla="*/ 0 w 964"/>
                <a:gd name="T61" fmla="*/ 170 h 680"/>
                <a:gd name="T62" fmla="*/ 0 w 964"/>
                <a:gd name="T63" fmla="*/ 227 h 680"/>
                <a:gd name="T64" fmla="*/ 57 w 964"/>
                <a:gd name="T65" fmla="*/ 227 h 680"/>
                <a:gd name="T66" fmla="*/ 57 w 964"/>
                <a:gd name="T67" fmla="*/ 397 h 680"/>
                <a:gd name="T68" fmla="*/ 341 w 964"/>
                <a:gd name="T69" fmla="*/ 397 h 680"/>
                <a:gd name="T70" fmla="*/ 341 w 964"/>
                <a:gd name="T71" fmla="*/ 567 h 680"/>
                <a:gd name="T72" fmla="*/ 284 w 964"/>
                <a:gd name="T73" fmla="*/ 567 h 680"/>
                <a:gd name="T74" fmla="*/ 284 w 964"/>
                <a:gd name="T75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680">
                  <a:moveTo>
                    <a:pt x="284" y="624"/>
                  </a:move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284"/>
                  </a:lnTo>
                  <a:lnTo>
                    <a:pt x="964" y="284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B10DA38C-1390-4CFE-B41B-63AB0C877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90"/>
              <a:ext cx="2495" cy="1701"/>
            </a:xfrm>
            <a:custGeom>
              <a:avLst/>
              <a:gdLst>
                <a:gd name="T0" fmla="*/ 2381 w 2495"/>
                <a:gd name="T1" fmla="*/ 453 h 1701"/>
                <a:gd name="T2" fmla="*/ 2438 w 2495"/>
                <a:gd name="T3" fmla="*/ 397 h 1701"/>
                <a:gd name="T4" fmla="*/ 2495 w 2495"/>
                <a:gd name="T5" fmla="*/ 283 h 1701"/>
                <a:gd name="T6" fmla="*/ 2438 w 2495"/>
                <a:gd name="T7" fmla="*/ 227 h 1701"/>
                <a:gd name="T8" fmla="*/ 2381 w 2495"/>
                <a:gd name="T9" fmla="*/ 170 h 1701"/>
                <a:gd name="T10" fmla="*/ 2268 w 2495"/>
                <a:gd name="T11" fmla="*/ 340 h 1701"/>
                <a:gd name="T12" fmla="*/ 2211 w 2495"/>
                <a:gd name="T13" fmla="*/ 453 h 1701"/>
                <a:gd name="T14" fmla="*/ 2098 w 2495"/>
                <a:gd name="T15" fmla="*/ 397 h 1701"/>
                <a:gd name="T16" fmla="*/ 2041 w 2495"/>
                <a:gd name="T17" fmla="*/ 340 h 1701"/>
                <a:gd name="T18" fmla="*/ 1985 w 2495"/>
                <a:gd name="T19" fmla="*/ 397 h 1701"/>
                <a:gd name="T20" fmla="*/ 1871 w 2495"/>
                <a:gd name="T21" fmla="*/ 227 h 1701"/>
                <a:gd name="T22" fmla="*/ 1701 w 2495"/>
                <a:gd name="T23" fmla="*/ 170 h 1701"/>
                <a:gd name="T24" fmla="*/ 1588 w 2495"/>
                <a:gd name="T25" fmla="*/ 113 h 1701"/>
                <a:gd name="T26" fmla="*/ 1474 w 2495"/>
                <a:gd name="T27" fmla="*/ 170 h 1701"/>
                <a:gd name="T28" fmla="*/ 1418 w 2495"/>
                <a:gd name="T29" fmla="*/ 0 h 1701"/>
                <a:gd name="T30" fmla="*/ 1361 w 2495"/>
                <a:gd name="T31" fmla="*/ 56 h 1701"/>
                <a:gd name="T32" fmla="*/ 1304 w 2495"/>
                <a:gd name="T33" fmla="*/ 170 h 1701"/>
                <a:gd name="T34" fmla="*/ 1247 w 2495"/>
                <a:gd name="T35" fmla="*/ 283 h 1701"/>
                <a:gd name="T36" fmla="*/ 1077 w 2495"/>
                <a:gd name="T37" fmla="*/ 397 h 1701"/>
                <a:gd name="T38" fmla="*/ 1021 w 2495"/>
                <a:gd name="T39" fmla="*/ 453 h 1701"/>
                <a:gd name="T40" fmla="*/ 850 w 2495"/>
                <a:gd name="T41" fmla="*/ 397 h 1701"/>
                <a:gd name="T42" fmla="*/ 737 w 2495"/>
                <a:gd name="T43" fmla="*/ 340 h 1701"/>
                <a:gd name="T44" fmla="*/ 624 w 2495"/>
                <a:gd name="T45" fmla="*/ 283 h 1701"/>
                <a:gd name="T46" fmla="*/ 170 w 2495"/>
                <a:gd name="T47" fmla="*/ 340 h 1701"/>
                <a:gd name="T48" fmla="*/ 113 w 2495"/>
                <a:gd name="T49" fmla="*/ 397 h 1701"/>
                <a:gd name="T50" fmla="*/ 57 w 2495"/>
                <a:gd name="T51" fmla="*/ 453 h 1701"/>
                <a:gd name="T52" fmla="*/ 0 w 2495"/>
                <a:gd name="T53" fmla="*/ 623 h 1701"/>
                <a:gd name="T54" fmla="*/ 57 w 2495"/>
                <a:gd name="T55" fmla="*/ 794 h 1701"/>
                <a:gd name="T56" fmla="*/ 170 w 2495"/>
                <a:gd name="T57" fmla="*/ 850 h 1701"/>
                <a:gd name="T58" fmla="*/ 227 w 2495"/>
                <a:gd name="T59" fmla="*/ 907 h 1701"/>
                <a:gd name="T60" fmla="*/ 340 w 2495"/>
                <a:gd name="T61" fmla="*/ 850 h 1701"/>
                <a:gd name="T62" fmla="*/ 567 w 2495"/>
                <a:gd name="T63" fmla="*/ 907 h 1701"/>
                <a:gd name="T64" fmla="*/ 680 w 2495"/>
                <a:gd name="T65" fmla="*/ 964 h 1701"/>
                <a:gd name="T66" fmla="*/ 794 w 2495"/>
                <a:gd name="T67" fmla="*/ 1020 h 1701"/>
                <a:gd name="T68" fmla="*/ 850 w 2495"/>
                <a:gd name="T69" fmla="*/ 1077 h 1701"/>
                <a:gd name="T70" fmla="*/ 964 w 2495"/>
                <a:gd name="T71" fmla="*/ 1190 h 1701"/>
                <a:gd name="T72" fmla="*/ 1077 w 2495"/>
                <a:gd name="T73" fmla="*/ 1247 h 1701"/>
                <a:gd name="T74" fmla="*/ 1247 w 2495"/>
                <a:gd name="T75" fmla="*/ 1190 h 1701"/>
                <a:gd name="T76" fmla="*/ 1304 w 2495"/>
                <a:gd name="T77" fmla="*/ 1077 h 1701"/>
                <a:gd name="T78" fmla="*/ 1474 w 2495"/>
                <a:gd name="T79" fmla="*/ 1020 h 1701"/>
                <a:gd name="T80" fmla="*/ 1588 w 2495"/>
                <a:gd name="T81" fmla="*/ 1077 h 1701"/>
                <a:gd name="T82" fmla="*/ 1644 w 2495"/>
                <a:gd name="T83" fmla="*/ 1190 h 1701"/>
                <a:gd name="T84" fmla="*/ 1531 w 2495"/>
                <a:gd name="T85" fmla="*/ 1417 h 1701"/>
                <a:gd name="T86" fmla="*/ 1474 w 2495"/>
                <a:gd name="T87" fmla="*/ 1474 h 1701"/>
                <a:gd name="T88" fmla="*/ 1531 w 2495"/>
                <a:gd name="T89" fmla="*/ 1531 h 1701"/>
                <a:gd name="T90" fmla="*/ 1588 w 2495"/>
                <a:gd name="T91" fmla="*/ 1644 h 1701"/>
                <a:gd name="T92" fmla="*/ 1644 w 2495"/>
                <a:gd name="T93" fmla="*/ 1701 h 1701"/>
                <a:gd name="T94" fmla="*/ 1814 w 2495"/>
                <a:gd name="T95" fmla="*/ 1361 h 1701"/>
                <a:gd name="T96" fmla="*/ 1871 w 2495"/>
                <a:gd name="T97" fmla="*/ 1304 h 1701"/>
                <a:gd name="T98" fmla="*/ 1928 w 2495"/>
                <a:gd name="T99" fmla="*/ 1247 h 1701"/>
                <a:gd name="T100" fmla="*/ 1985 w 2495"/>
                <a:gd name="T101" fmla="*/ 1190 h 1701"/>
                <a:gd name="T102" fmla="*/ 2041 w 2495"/>
                <a:gd name="T103" fmla="*/ 1134 h 1701"/>
                <a:gd name="T104" fmla="*/ 1928 w 2495"/>
                <a:gd name="T105" fmla="*/ 1077 h 1701"/>
                <a:gd name="T106" fmla="*/ 1985 w 2495"/>
                <a:gd name="T107" fmla="*/ 907 h 1701"/>
                <a:gd name="T108" fmla="*/ 1701 w 2495"/>
                <a:gd name="T109" fmla="*/ 737 h 1701"/>
                <a:gd name="T110" fmla="*/ 1644 w 2495"/>
                <a:gd name="T111" fmla="*/ 680 h 1701"/>
                <a:gd name="T112" fmla="*/ 1701 w 2495"/>
                <a:gd name="T113" fmla="*/ 623 h 1701"/>
                <a:gd name="T114" fmla="*/ 1871 w 2495"/>
                <a:gd name="T115" fmla="*/ 510 h 1701"/>
                <a:gd name="T116" fmla="*/ 1928 w 2495"/>
                <a:gd name="T117" fmla="*/ 623 h 1701"/>
                <a:gd name="T118" fmla="*/ 2041 w 2495"/>
                <a:gd name="T119" fmla="*/ 680 h 1701"/>
                <a:gd name="T120" fmla="*/ 2098 w 2495"/>
                <a:gd name="T121" fmla="*/ 567 h 1701"/>
                <a:gd name="T122" fmla="*/ 2211 w 2495"/>
                <a:gd name="T123" fmla="*/ 51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95" h="1701">
                  <a:moveTo>
                    <a:pt x="2381" y="510"/>
                  </a:moveTo>
                  <a:lnTo>
                    <a:pt x="2381" y="453"/>
                  </a:lnTo>
                  <a:lnTo>
                    <a:pt x="2438" y="453"/>
                  </a:lnTo>
                  <a:lnTo>
                    <a:pt x="2438" y="397"/>
                  </a:lnTo>
                  <a:lnTo>
                    <a:pt x="2495" y="397"/>
                  </a:lnTo>
                  <a:lnTo>
                    <a:pt x="2495" y="283"/>
                  </a:lnTo>
                  <a:lnTo>
                    <a:pt x="2438" y="283"/>
                  </a:lnTo>
                  <a:lnTo>
                    <a:pt x="2438" y="227"/>
                  </a:lnTo>
                  <a:lnTo>
                    <a:pt x="2381" y="227"/>
                  </a:lnTo>
                  <a:lnTo>
                    <a:pt x="2381" y="170"/>
                  </a:lnTo>
                  <a:lnTo>
                    <a:pt x="2268" y="170"/>
                  </a:lnTo>
                  <a:lnTo>
                    <a:pt x="2268" y="340"/>
                  </a:lnTo>
                  <a:lnTo>
                    <a:pt x="2211" y="340"/>
                  </a:lnTo>
                  <a:lnTo>
                    <a:pt x="2211" y="453"/>
                  </a:lnTo>
                  <a:lnTo>
                    <a:pt x="2098" y="453"/>
                  </a:lnTo>
                  <a:lnTo>
                    <a:pt x="2098" y="397"/>
                  </a:lnTo>
                  <a:lnTo>
                    <a:pt x="2041" y="397"/>
                  </a:lnTo>
                  <a:lnTo>
                    <a:pt x="2041" y="340"/>
                  </a:lnTo>
                  <a:lnTo>
                    <a:pt x="1985" y="340"/>
                  </a:lnTo>
                  <a:lnTo>
                    <a:pt x="1985" y="397"/>
                  </a:lnTo>
                  <a:lnTo>
                    <a:pt x="1871" y="397"/>
                  </a:lnTo>
                  <a:lnTo>
                    <a:pt x="1871" y="227"/>
                  </a:lnTo>
                  <a:lnTo>
                    <a:pt x="1871" y="170"/>
                  </a:lnTo>
                  <a:lnTo>
                    <a:pt x="1701" y="170"/>
                  </a:lnTo>
                  <a:lnTo>
                    <a:pt x="1701" y="113"/>
                  </a:lnTo>
                  <a:lnTo>
                    <a:pt x="1588" y="113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0"/>
                  </a:lnTo>
                  <a:lnTo>
                    <a:pt x="1418" y="0"/>
                  </a:lnTo>
                  <a:lnTo>
                    <a:pt x="1418" y="56"/>
                  </a:lnTo>
                  <a:lnTo>
                    <a:pt x="1361" y="56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3"/>
                  </a:lnTo>
                  <a:lnTo>
                    <a:pt x="1247" y="283"/>
                  </a:lnTo>
                  <a:lnTo>
                    <a:pt x="1247" y="397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850" y="453"/>
                  </a:lnTo>
                  <a:lnTo>
                    <a:pt x="850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850" y="1020"/>
                  </a:lnTo>
                  <a:lnTo>
                    <a:pt x="850" y="1077"/>
                  </a:lnTo>
                  <a:lnTo>
                    <a:pt x="964" y="1077"/>
                  </a:lnTo>
                  <a:lnTo>
                    <a:pt x="964" y="1190"/>
                  </a:lnTo>
                  <a:lnTo>
                    <a:pt x="1077" y="1190"/>
                  </a:lnTo>
                  <a:lnTo>
                    <a:pt x="1077" y="1247"/>
                  </a:lnTo>
                  <a:lnTo>
                    <a:pt x="1247" y="1247"/>
                  </a:lnTo>
                  <a:lnTo>
                    <a:pt x="1247" y="1190"/>
                  </a:lnTo>
                  <a:lnTo>
                    <a:pt x="1304" y="1190"/>
                  </a:lnTo>
                  <a:lnTo>
                    <a:pt x="1304" y="1077"/>
                  </a:lnTo>
                  <a:lnTo>
                    <a:pt x="1474" y="1077"/>
                  </a:lnTo>
                  <a:lnTo>
                    <a:pt x="1474" y="1020"/>
                  </a:lnTo>
                  <a:lnTo>
                    <a:pt x="1588" y="1020"/>
                  </a:lnTo>
                  <a:lnTo>
                    <a:pt x="1588" y="1077"/>
                  </a:lnTo>
                  <a:lnTo>
                    <a:pt x="1644" y="1077"/>
                  </a:lnTo>
                  <a:lnTo>
                    <a:pt x="1644" y="1190"/>
                  </a:lnTo>
                  <a:lnTo>
                    <a:pt x="1531" y="1190"/>
                  </a:lnTo>
                  <a:lnTo>
                    <a:pt x="1531" y="1417"/>
                  </a:lnTo>
                  <a:lnTo>
                    <a:pt x="1474" y="1417"/>
                  </a:lnTo>
                  <a:lnTo>
                    <a:pt x="1474" y="1474"/>
                  </a:lnTo>
                  <a:lnTo>
                    <a:pt x="1531" y="1474"/>
                  </a:lnTo>
                  <a:lnTo>
                    <a:pt x="1531" y="1531"/>
                  </a:lnTo>
                  <a:lnTo>
                    <a:pt x="1588" y="1531"/>
                  </a:lnTo>
                  <a:lnTo>
                    <a:pt x="1588" y="1644"/>
                  </a:lnTo>
                  <a:lnTo>
                    <a:pt x="1644" y="1644"/>
                  </a:lnTo>
                  <a:lnTo>
                    <a:pt x="1644" y="1701"/>
                  </a:lnTo>
                  <a:lnTo>
                    <a:pt x="1814" y="1701"/>
                  </a:lnTo>
                  <a:lnTo>
                    <a:pt x="1814" y="1361"/>
                  </a:lnTo>
                  <a:lnTo>
                    <a:pt x="1871" y="1361"/>
                  </a:lnTo>
                  <a:lnTo>
                    <a:pt x="1871" y="1304"/>
                  </a:lnTo>
                  <a:lnTo>
                    <a:pt x="1928" y="1304"/>
                  </a:lnTo>
                  <a:lnTo>
                    <a:pt x="1928" y="1247"/>
                  </a:lnTo>
                  <a:lnTo>
                    <a:pt x="1985" y="1247"/>
                  </a:lnTo>
                  <a:lnTo>
                    <a:pt x="1985" y="1190"/>
                  </a:lnTo>
                  <a:lnTo>
                    <a:pt x="2041" y="1190"/>
                  </a:lnTo>
                  <a:lnTo>
                    <a:pt x="2041" y="1134"/>
                  </a:lnTo>
                  <a:lnTo>
                    <a:pt x="1928" y="1134"/>
                  </a:lnTo>
                  <a:lnTo>
                    <a:pt x="1928" y="1077"/>
                  </a:lnTo>
                  <a:lnTo>
                    <a:pt x="1985" y="1077"/>
                  </a:lnTo>
                  <a:lnTo>
                    <a:pt x="1985" y="907"/>
                  </a:lnTo>
                  <a:lnTo>
                    <a:pt x="1701" y="907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680"/>
                  </a:lnTo>
                  <a:lnTo>
                    <a:pt x="1701" y="680"/>
                  </a:lnTo>
                  <a:lnTo>
                    <a:pt x="1701" y="623"/>
                  </a:lnTo>
                  <a:lnTo>
                    <a:pt x="1871" y="623"/>
                  </a:lnTo>
                  <a:lnTo>
                    <a:pt x="1871" y="510"/>
                  </a:lnTo>
                  <a:lnTo>
                    <a:pt x="1928" y="510"/>
                  </a:lnTo>
                  <a:lnTo>
                    <a:pt x="1928" y="623"/>
                  </a:lnTo>
                  <a:lnTo>
                    <a:pt x="2041" y="623"/>
                  </a:lnTo>
                  <a:lnTo>
                    <a:pt x="2041" y="680"/>
                  </a:lnTo>
                  <a:lnTo>
                    <a:pt x="2098" y="680"/>
                  </a:lnTo>
                  <a:lnTo>
                    <a:pt x="2098" y="567"/>
                  </a:lnTo>
                  <a:lnTo>
                    <a:pt x="2211" y="567"/>
                  </a:lnTo>
                  <a:lnTo>
                    <a:pt x="2211" y="510"/>
                  </a:lnTo>
                  <a:lnTo>
                    <a:pt x="2381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855C17AB-D9EA-4611-9061-FFB8CEE3A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1254"/>
              <a:ext cx="1134" cy="850"/>
            </a:xfrm>
            <a:custGeom>
              <a:avLst/>
              <a:gdLst>
                <a:gd name="T0" fmla="*/ 57 w 1134"/>
                <a:gd name="T1" fmla="*/ 283 h 850"/>
                <a:gd name="T2" fmla="*/ 57 w 1134"/>
                <a:gd name="T3" fmla="*/ 397 h 850"/>
                <a:gd name="T4" fmla="*/ 0 w 1134"/>
                <a:gd name="T5" fmla="*/ 397 h 850"/>
                <a:gd name="T6" fmla="*/ 0 w 1134"/>
                <a:gd name="T7" fmla="*/ 567 h 850"/>
                <a:gd name="T8" fmla="*/ 170 w 1134"/>
                <a:gd name="T9" fmla="*/ 567 h 850"/>
                <a:gd name="T10" fmla="*/ 170 w 1134"/>
                <a:gd name="T11" fmla="*/ 737 h 850"/>
                <a:gd name="T12" fmla="*/ 227 w 1134"/>
                <a:gd name="T13" fmla="*/ 737 h 850"/>
                <a:gd name="T14" fmla="*/ 227 w 1134"/>
                <a:gd name="T15" fmla="*/ 793 h 850"/>
                <a:gd name="T16" fmla="*/ 397 w 1134"/>
                <a:gd name="T17" fmla="*/ 793 h 850"/>
                <a:gd name="T18" fmla="*/ 397 w 1134"/>
                <a:gd name="T19" fmla="*/ 850 h 850"/>
                <a:gd name="T20" fmla="*/ 567 w 1134"/>
                <a:gd name="T21" fmla="*/ 850 h 850"/>
                <a:gd name="T22" fmla="*/ 567 w 1134"/>
                <a:gd name="T23" fmla="*/ 737 h 850"/>
                <a:gd name="T24" fmla="*/ 681 w 1134"/>
                <a:gd name="T25" fmla="*/ 737 h 850"/>
                <a:gd name="T26" fmla="*/ 681 w 1134"/>
                <a:gd name="T27" fmla="*/ 680 h 850"/>
                <a:gd name="T28" fmla="*/ 737 w 1134"/>
                <a:gd name="T29" fmla="*/ 680 h 850"/>
                <a:gd name="T30" fmla="*/ 737 w 1134"/>
                <a:gd name="T31" fmla="*/ 623 h 850"/>
                <a:gd name="T32" fmla="*/ 794 w 1134"/>
                <a:gd name="T33" fmla="*/ 623 h 850"/>
                <a:gd name="T34" fmla="*/ 794 w 1134"/>
                <a:gd name="T35" fmla="*/ 567 h 850"/>
                <a:gd name="T36" fmla="*/ 851 w 1134"/>
                <a:gd name="T37" fmla="*/ 567 h 850"/>
                <a:gd name="T38" fmla="*/ 851 w 1134"/>
                <a:gd name="T39" fmla="*/ 453 h 850"/>
                <a:gd name="T40" fmla="*/ 1021 w 1134"/>
                <a:gd name="T41" fmla="*/ 453 h 850"/>
                <a:gd name="T42" fmla="*/ 1021 w 1134"/>
                <a:gd name="T43" fmla="*/ 226 h 850"/>
                <a:gd name="T44" fmla="*/ 1134 w 1134"/>
                <a:gd name="T45" fmla="*/ 226 h 850"/>
                <a:gd name="T46" fmla="*/ 1134 w 1134"/>
                <a:gd name="T47" fmla="*/ 113 h 850"/>
                <a:gd name="T48" fmla="*/ 1078 w 1134"/>
                <a:gd name="T49" fmla="*/ 113 h 850"/>
                <a:gd name="T50" fmla="*/ 1078 w 1134"/>
                <a:gd name="T51" fmla="*/ 56 h 850"/>
                <a:gd name="T52" fmla="*/ 964 w 1134"/>
                <a:gd name="T53" fmla="*/ 56 h 850"/>
                <a:gd name="T54" fmla="*/ 964 w 1134"/>
                <a:gd name="T55" fmla="*/ 113 h 850"/>
                <a:gd name="T56" fmla="*/ 794 w 1134"/>
                <a:gd name="T57" fmla="*/ 113 h 850"/>
                <a:gd name="T58" fmla="*/ 794 w 1134"/>
                <a:gd name="T59" fmla="*/ 226 h 850"/>
                <a:gd name="T60" fmla="*/ 737 w 1134"/>
                <a:gd name="T61" fmla="*/ 226 h 850"/>
                <a:gd name="T62" fmla="*/ 737 w 1134"/>
                <a:gd name="T63" fmla="*/ 283 h 850"/>
                <a:gd name="T64" fmla="*/ 567 w 1134"/>
                <a:gd name="T65" fmla="*/ 283 h 850"/>
                <a:gd name="T66" fmla="*/ 567 w 1134"/>
                <a:gd name="T67" fmla="*/ 226 h 850"/>
                <a:gd name="T68" fmla="*/ 454 w 1134"/>
                <a:gd name="T69" fmla="*/ 226 h 850"/>
                <a:gd name="T70" fmla="*/ 454 w 1134"/>
                <a:gd name="T71" fmla="*/ 113 h 850"/>
                <a:gd name="T72" fmla="*/ 340 w 1134"/>
                <a:gd name="T73" fmla="*/ 113 h 850"/>
                <a:gd name="T74" fmla="*/ 340 w 1134"/>
                <a:gd name="T75" fmla="*/ 56 h 850"/>
                <a:gd name="T76" fmla="*/ 284 w 1134"/>
                <a:gd name="T77" fmla="*/ 56 h 850"/>
                <a:gd name="T78" fmla="*/ 284 w 1134"/>
                <a:gd name="T79" fmla="*/ 0 h 850"/>
                <a:gd name="T80" fmla="*/ 170 w 1134"/>
                <a:gd name="T81" fmla="*/ 0 h 850"/>
                <a:gd name="T82" fmla="*/ 170 w 1134"/>
                <a:gd name="T83" fmla="*/ 113 h 850"/>
                <a:gd name="T84" fmla="*/ 227 w 1134"/>
                <a:gd name="T85" fmla="*/ 113 h 850"/>
                <a:gd name="T86" fmla="*/ 227 w 1134"/>
                <a:gd name="T87" fmla="*/ 170 h 850"/>
                <a:gd name="T88" fmla="*/ 170 w 1134"/>
                <a:gd name="T89" fmla="*/ 170 h 850"/>
                <a:gd name="T90" fmla="*/ 170 w 1134"/>
                <a:gd name="T91" fmla="*/ 283 h 850"/>
                <a:gd name="T92" fmla="*/ 57 w 1134"/>
                <a:gd name="T9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4" h="850">
                  <a:moveTo>
                    <a:pt x="57" y="283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567" y="850"/>
                  </a:lnTo>
                  <a:lnTo>
                    <a:pt x="567" y="737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453"/>
                  </a:lnTo>
                  <a:lnTo>
                    <a:pt x="1021" y="453"/>
                  </a:lnTo>
                  <a:lnTo>
                    <a:pt x="1021" y="226"/>
                  </a:lnTo>
                  <a:lnTo>
                    <a:pt x="1134" y="226"/>
                  </a:lnTo>
                  <a:lnTo>
                    <a:pt x="1134" y="113"/>
                  </a:lnTo>
                  <a:lnTo>
                    <a:pt x="1078" y="113"/>
                  </a:lnTo>
                  <a:lnTo>
                    <a:pt x="1078" y="56"/>
                  </a:lnTo>
                  <a:lnTo>
                    <a:pt x="964" y="56"/>
                  </a:lnTo>
                  <a:lnTo>
                    <a:pt x="964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1D441EF9-AE67-4560-AF5A-F75D397DE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20"/>
              <a:ext cx="623" cy="1134"/>
            </a:xfrm>
            <a:custGeom>
              <a:avLst/>
              <a:gdLst>
                <a:gd name="T0" fmla="*/ 0 w 623"/>
                <a:gd name="T1" fmla="*/ 1020 h 1134"/>
                <a:gd name="T2" fmla="*/ 113 w 623"/>
                <a:gd name="T3" fmla="*/ 1020 h 1134"/>
                <a:gd name="T4" fmla="*/ 113 w 623"/>
                <a:gd name="T5" fmla="*/ 1077 h 1134"/>
                <a:gd name="T6" fmla="*/ 228 w 623"/>
                <a:gd name="T7" fmla="*/ 1077 h 1134"/>
                <a:gd name="T8" fmla="*/ 227 w 623"/>
                <a:gd name="T9" fmla="*/ 1134 h 1134"/>
                <a:gd name="T10" fmla="*/ 397 w 623"/>
                <a:gd name="T11" fmla="*/ 1134 h 1134"/>
                <a:gd name="T12" fmla="*/ 397 w 623"/>
                <a:gd name="T13" fmla="*/ 1077 h 1134"/>
                <a:gd name="T14" fmla="*/ 397 w 623"/>
                <a:gd name="T15" fmla="*/ 793 h 1134"/>
                <a:gd name="T16" fmla="*/ 340 w 623"/>
                <a:gd name="T17" fmla="*/ 793 h 1134"/>
                <a:gd name="T18" fmla="*/ 340 w 623"/>
                <a:gd name="T19" fmla="*/ 623 h 1134"/>
                <a:gd name="T20" fmla="*/ 397 w 623"/>
                <a:gd name="T21" fmla="*/ 623 h 1134"/>
                <a:gd name="T22" fmla="*/ 397 w 623"/>
                <a:gd name="T23" fmla="*/ 567 h 1134"/>
                <a:gd name="T24" fmla="*/ 453 w 623"/>
                <a:gd name="T25" fmla="*/ 567 h 1134"/>
                <a:gd name="T26" fmla="*/ 453 w 623"/>
                <a:gd name="T27" fmla="*/ 510 h 1134"/>
                <a:gd name="T28" fmla="*/ 510 w 623"/>
                <a:gd name="T29" fmla="*/ 510 h 1134"/>
                <a:gd name="T30" fmla="*/ 510 w 623"/>
                <a:gd name="T31" fmla="*/ 453 h 1134"/>
                <a:gd name="T32" fmla="*/ 623 w 623"/>
                <a:gd name="T33" fmla="*/ 453 h 1134"/>
                <a:gd name="T34" fmla="*/ 623 w 623"/>
                <a:gd name="T35" fmla="*/ 283 h 1134"/>
                <a:gd name="T36" fmla="*/ 510 w 623"/>
                <a:gd name="T37" fmla="*/ 283 h 1134"/>
                <a:gd name="T38" fmla="*/ 510 w 623"/>
                <a:gd name="T39" fmla="*/ 226 h 1134"/>
                <a:gd name="T40" fmla="*/ 453 w 623"/>
                <a:gd name="T41" fmla="*/ 226 h 1134"/>
                <a:gd name="T42" fmla="*/ 453 w 623"/>
                <a:gd name="T43" fmla="*/ 56 h 1134"/>
                <a:gd name="T44" fmla="*/ 340 w 623"/>
                <a:gd name="T45" fmla="*/ 56 h 1134"/>
                <a:gd name="T46" fmla="*/ 340 w 623"/>
                <a:gd name="T47" fmla="*/ 0 h 1134"/>
                <a:gd name="T48" fmla="*/ 283 w 623"/>
                <a:gd name="T49" fmla="*/ 0 h 1134"/>
                <a:gd name="T50" fmla="*/ 283 w 623"/>
                <a:gd name="T51" fmla="*/ 283 h 1134"/>
                <a:gd name="T52" fmla="*/ 170 w 623"/>
                <a:gd name="T53" fmla="*/ 283 h 1134"/>
                <a:gd name="T54" fmla="*/ 170 w 623"/>
                <a:gd name="T55" fmla="*/ 397 h 1134"/>
                <a:gd name="T56" fmla="*/ 227 w 623"/>
                <a:gd name="T57" fmla="*/ 397 h 1134"/>
                <a:gd name="T58" fmla="*/ 227 w 623"/>
                <a:gd name="T59" fmla="*/ 510 h 1134"/>
                <a:gd name="T60" fmla="*/ 113 w 623"/>
                <a:gd name="T61" fmla="*/ 510 h 1134"/>
                <a:gd name="T62" fmla="*/ 113 w 623"/>
                <a:gd name="T63" fmla="*/ 567 h 1134"/>
                <a:gd name="T64" fmla="*/ 56 w 623"/>
                <a:gd name="T65" fmla="*/ 567 h 1134"/>
                <a:gd name="T66" fmla="*/ 56 w 623"/>
                <a:gd name="T67" fmla="*/ 680 h 1134"/>
                <a:gd name="T68" fmla="*/ 0 w 623"/>
                <a:gd name="T69" fmla="*/ 680 h 1134"/>
                <a:gd name="T70" fmla="*/ 0 w 623"/>
                <a:gd name="T71" fmla="*/ 793 h 1134"/>
                <a:gd name="T72" fmla="*/ 56 w 623"/>
                <a:gd name="T73" fmla="*/ 793 h 1134"/>
                <a:gd name="T74" fmla="*/ 56 w 623"/>
                <a:gd name="T75" fmla="*/ 907 h 1134"/>
                <a:gd name="T76" fmla="*/ 0 w 623"/>
                <a:gd name="T77" fmla="*/ 907 h 1134"/>
                <a:gd name="T78" fmla="*/ 0 w 623"/>
                <a:gd name="T79" fmla="*/ 102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3" h="1134">
                  <a:moveTo>
                    <a:pt x="0" y="1020"/>
                  </a:moveTo>
                  <a:lnTo>
                    <a:pt x="113" y="1020"/>
                  </a:lnTo>
                  <a:lnTo>
                    <a:pt x="113" y="1077"/>
                  </a:lnTo>
                  <a:lnTo>
                    <a:pt x="228" y="1077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397" y="793"/>
                  </a:lnTo>
                  <a:lnTo>
                    <a:pt x="340" y="793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453" y="226"/>
                  </a:lnTo>
                  <a:lnTo>
                    <a:pt x="45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D729A4DD-1C05-45E4-825A-93DC2A625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161"/>
              <a:ext cx="567" cy="624"/>
            </a:xfrm>
            <a:custGeom>
              <a:avLst/>
              <a:gdLst>
                <a:gd name="T0" fmla="*/ 56 w 567"/>
                <a:gd name="T1" fmla="*/ 0 h 624"/>
                <a:gd name="T2" fmla="*/ 56 w 567"/>
                <a:gd name="T3" fmla="*/ 57 h 624"/>
                <a:gd name="T4" fmla="*/ 0 w 567"/>
                <a:gd name="T5" fmla="*/ 57 h 624"/>
                <a:gd name="T6" fmla="*/ 0 w 567"/>
                <a:gd name="T7" fmla="*/ 113 h 624"/>
                <a:gd name="T8" fmla="*/ 56 w 567"/>
                <a:gd name="T9" fmla="*/ 113 h 624"/>
                <a:gd name="T10" fmla="*/ 56 w 567"/>
                <a:gd name="T11" fmla="*/ 510 h 624"/>
                <a:gd name="T12" fmla="*/ 113 w 567"/>
                <a:gd name="T13" fmla="*/ 510 h 624"/>
                <a:gd name="T14" fmla="*/ 113 w 567"/>
                <a:gd name="T15" fmla="*/ 624 h 624"/>
                <a:gd name="T16" fmla="*/ 340 w 567"/>
                <a:gd name="T17" fmla="*/ 624 h 624"/>
                <a:gd name="T18" fmla="*/ 340 w 567"/>
                <a:gd name="T19" fmla="*/ 567 h 624"/>
                <a:gd name="T20" fmla="*/ 567 w 567"/>
                <a:gd name="T21" fmla="*/ 567 h 624"/>
                <a:gd name="T22" fmla="*/ 567 w 567"/>
                <a:gd name="T23" fmla="*/ 453 h 624"/>
                <a:gd name="T24" fmla="*/ 453 w 567"/>
                <a:gd name="T25" fmla="*/ 453 h 624"/>
                <a:gd name="T26" fmla="*/ 453 w 567"/>
                <a:gd name="T27" fmla="*/ 283 h 624"/>
                <a:gd name="T28" fmla="*/ 340 w 567"/>
                <a:gd name="T29" fmla="*/ 283 h 624"/>
                <a:gd name="T30" fmla="*/ 340 w 567"/>
                <a:gd name="T31" fmla="*/ 170 h 624"/>
                <a:gd name="T32" fmla="*/ 283 w 567"/>
                <a:gd name="T33" fmla="*/ 170 h 624"/>
                <a:gd name="T34" fmla="*/ 283 w 567"/>
                <a:gd name="T35" fmla="*/ 113 h 624"/>
                <a:gd name="T36" fmla="*/ 227 w 567"/>
                <a:gd name="T37" fmla="*/ 113 h 624"/>
                <a:gd name="T38" fmla="*/ 227 w 567"/>
                <a:gd name="T39" fmla="*/ 57 h 624"/>
                <a:gd name="T40" fmla="*/ 113 w 567"/>
                <a:gd name="T41" fmla="*/ 57 h 624"/>
                <a:gd name="T42" fmla="*/ 113 w 567"/>
                <a:gd name="T43" fmla="*/ 0 h 624"/>
                <a:gd name="T44" fmla="*/ 56 w 567"/>
                <a:gd name="T4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624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F19BA0CB-CEB3-424E-BF53-0FAFA58DA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821"/>
              <a:ext cx="397" cy="453"/>
            </a:xfrm>
            <a:custGeom>
              <a:avLst/>
              <a:gdLst>
                <a:gd name="T0" fmla="*/ 170 w 397"/>
                <a:gd name="T1" fmla="*/ 0 h 453"/>
                <a:gd name="T2" fmla="*/ 170 w 397"/>
                <a:gd name="T3" fmla="*/ 113 h 453"/>
                <a:gd name="T4" fmla="*/ 0 w 397"/>
                <a:gd name="T5" fmla="*/ 113 h 453"/>
                <a:gd name="T6" fmla="*/ 0 w 397"/>
                <a:gd name="T7" fmla="*/ 397 h 453"/>
                <a:gd name="T8" fmla="*/ 114 w 397"/>
                <a:gd name="T9" fmla="*/ 397 h 453"/>
                <a:gd name="T10" fmla="*/ 114 w 397"/>
                <a:gd name="T11" fmla="*/ 453 h 453"/>
                <a:gd name="T12" fmla="*/ 227 w 397"/>
                <a:gd name="T13" fmla="*/ 453 h 453"/>
                <a:gd name="T14" fmla="*/ 227 w 397"/>
                <a:gd name="T15" fmla="*/ 340 h 453"/>
                <a:gd name="T16" fmla="*/ 284 w 397"/>
                <a:gd name="T17" fmla="*/ 340 h 453"/>
                <a:gd name="T18" fmla="*/ 284 w 397"/>
                <a:gd name="T19" fmla="*/ 397 h 453"/>
                <a:gd name="T20" fmla="*/ 397 w 397"/>
                <a:gd name="T21" fmla="*/ 397 h 453"/>
                <a:gd name="T22" fmla="*/ 397 w 397"/>
                <a:gd name="T23" fmla="*/ 170 h 453"/>
                <a:gd name="T24" fmla="*/ 340 w 397"/>
                <a:gd name="T25" fmla="*/ 170 h 453"/>
                <a:gd name="T26" fmla="*/ 340 w 397"/>
                <a:gd name="T27" fmla="*/ 56 h 453"/>
                <a:gd name="T28" fmla="*/ 340 w 397"/>
                <a:gd name="T29" fmla="*/ 0 h 453"/>
                <a:gd name="T30" fmla="*/ 170 w 397"/>
                <a:gd name="T3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53">
                  <a:moveTo>
                    <a:pt x="170" y="0"/>
                  </a:moveTo>
                  <a:lnTo>
                    <a:pt x="170" y="113"/>
                  </a:lnTo>
                  <a:lnTo>
                    <a:pt x="0" y="11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C1E2387F-7A63-4974-A542-64A36C0C1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1651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57 w 227"/>
                <a:gd name="T3" fmla="*/ 0 h 170"/>
                <a:gd name="T4" fmla="*/ 57 w 227"/>
                <a:gd name="T5" fmla="*/ 56 h 170"/>
                <a:gd name="T6" fmla="*/ 0 w 227"/>
                <a:gd name="T7" fmla="*/ 56 h 170"/>
                <a:gd name="T8" fmla="*/ 0 w 227"/>
                <a:gd name="T9" fmla="*/ 170 h 170"/>
                <a:gd name="T10" fmla="*/ 227 w 227"/>
                <a:gd name="T11" fmla="*/ 170 h 170"/>
                <a:gd name="T12" fmla="*/ 227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681C315F-189B-490F-87AC-E47FDB832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1821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0 w 227"/>
                <a:gd name="T3" fmla="*/ 0 h 113"/>
                <a:gd name="T4" fmla="*/ 0 w 227"/>
                <a:gd name="T5" fmla="*/ 56 h 113"/>
                <a:gd name="T6" fmla="*/ 57 w 227"/>
                <a:gd name="T7" fmla="*/ 56 h 113"/>
                <a:gd name="T8" fmla="*/ 57 w 227"/>
                <a:gd name="T9" fmla="*/ 113 h 113"/>
                <a:gd name="T10" fmla="*/ 227 w 227"/>
                <a:gd name="T11" fmla="*/ 113 h 113"/>
                <a:gd name="T12" fmla="*/ 227 w 227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9907B321-5B98-4A8D-A6D1-205B4E58C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821"/>
              <a:ext cx="283" cy="453"/>
            </a:xfrm>
            <a:custGeom>
              <a:avLst/>
              <a:gdLst>
                <a:gd name="T0" fmla="*/ 226 w 283"/>
                <a:gd name="T1" fmla="*/ 0 h 453"/>
                <a:gd name="T2" fmla="*/ 113 w 283"/>
                <a:gd name="T3" fmla="*/ 0 h 453"/>
                <a:gd name="T4" fmla="*/ 113 w 283"/>
                <a:gd name="T5" fmla="*/ 170 h 453"/>
                <a:gd name="T6" fmla="*/ 56 w 283"/>
                <a:gd name="T7" fmla="*/ 170 h 453"/>
                <a:gd name="T8" fmla="*/ 56 w 283"/>
                <a:gd name="T9" fmla="*/ 226 h 453"/>
                <a:gd name="T10" fmla="*/ 0 w 283"/>
                <a:gd name="T11" fmla="*/ 226 h 453"/>
                <a:gd name="T12" fmla="*/ 0 w 283"/>
                <a:gd name="T13" fmla="*/ 397 h 453"/>
                <a:gd name="T14" fmla="*/ 56 w 283"/>
                <a:gd name="T15" fmla="*/ 397 h 453"/>
                <a:gd name="T16" fmla="*/ 56 w 283"/>
                <a:gd name="T17" fmla="*/ 453 h 453"/>
                <a:gd name="T18" fmla="*/ 170 w 283"/>
                <a:gd name="T19" fmla="*/ 453 h 453"/>
                <a:gd name="T20" fmla="*/ 170 w 283"/>
                <a:gd name="T21" fmla="*/ 397 h 453"/>
                <a:gd name="T22" fmla="*/ 283 w 283"/>
                <a:gd name="T23" fmla="*/ 397 h 453"/>
                <a:gd name="T24" fmla="*/ 283 w 283"/>
                <a:gd name="T25" fmla="*/ 56 h 453"/>
                <a:gd name="T26" fmla="*/ 226 w 283"/>
                <a:gd name="T27" fmla="*/ 56 h 453"/>
                <a:gd name="T28" fmla="*/ 226 w 283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3">
                  <a:moveTo>
                    <a:pt x="226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79F7989A-5EA8-492C-8B26-128BB000D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707"/>
              <a:ext cx="340" cy="284"/>
            </a:xfrm>
            <a:custGeom>
              <a:avLst/>
              <a:gdLst>
                <a:gd name="T0" fmla="*/ 340 w 340"/>
                <a:gd name="T1" fmla="*/ 0 h 284"/>
                <a:gd name="T2" fmla="*/ 57 w 340"/>
                <a:gd name="T3" fmla="*/ 0 h 284"/>
                <a:gd name="T4" fmla="*/ 57 w 340"/>
                <a:gd name="T5" fmla="*/ 57 h 284"/>
                <a:gd name="T6" fmla="*/ 0 w 340"/>
                <a:gd name="T7" fmla="*/ 57 h 284"/>
                <a:gd name="T8" fmla="*/ 0 w 340"/>
                <a:gd name="T9" fmla="*/ 114 h 284"/>
                <a:gd name="T10" fmla="*/ 114 w 340"/>
                <a:gd name="T11" fmla="*/ 114 h 284"/>
                <a:gd name="T12" fmla="*/ 114 w 340"/>
                <a:gd name="T13" fmla="*/ 284 h 284"/>
                <a:gd name="T14" fmla="*/ 227 w 340"/>
                <a:gd name="T15" fmla="*/ 284 h 284"/>
                <a:gd name="T16" fmla="*/ 227 w 340"/>
                <a:gd name="T17" fmla="*/ 114 h 284"/>
                <a:gd name="T18" fmla="*/ 340 w 340"/>
                <a:gd name="T19" fmla="*/ 114 h 284"/>
                <a:gd name="T20" fmla="*/ 340 w 34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284">
                  <a:moveTo>
                    <a:pt x="34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84A0CC7F-FA8A-4964-86E7-6A11A0793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821"/>
              <a:ext cx="170" cy="283"/>
            </a:xfrm>
            <a:custGeom>
              <a:avLst/>
              <a:gdLst>
                <a:gd name="T0" fmla="*/ 0 w 170"/>
                <a:gd name="T1" fmla="*/ 0 h 283"/>
                <a:gd name="T2" fmla="*/ 0 w 170"/>
                <a:gd name="T3" fmla="*/ 283 h 283"/>
                <a:gd name="T4" fmla="*/ 57 w 170"/>
                <a:gd name="T5" fmla="*/ 283 h 283"/>
                <a:gd name="T6" fmla="*/ 57 w 170"/>
                <a:gd name="T7" fmla="*/ 226 h 283"/>
                <a:gd name="T8" fmla="*/ 170 w 170"/>
                <a:gd name="T9" fmla="*/ 226 h 283"/>
                <a:gd name="T10" fmla="*/ 170 w 170"/>
                <a:gd name="T11" fmla="*/ 170 h 283"/>
                <a:gd name="T12" fmla="*/ 114 w 170"/>
                <a:gd name="T13" fmla="*/ 170 h 283"/>
                <a:gd name="T14" fmla="*/ 114 w 170"/>
                <a:gd name="T15" fmla="*/ 0 h 283"/>
                <a:gd name="T16" fmla="*/ 0 w 170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83">
                  <a:moveTo>
                    <a:pt x="0" y="0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9D1B381D-DF03-48D5-B252-8B9804320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254"/>
              <a:ext cx="340" cy="453"/>
            </a:xfrm>
            <a:custGeom>
              <a:avLst/>
              <a:gdLst>
                <a:gd name="T0" fmla="*/ 57 w 340"/>
                <a:gd name="T1" fmla="*/ 0 h 453"/>
                <a:gd name="T2" fmla="*/ 57 w 340"/>
                <a:gd name="T3" fmla="*/ 113 h 453"/>
                <a:gd name="T4" fmla="*/ 114 w 340"/>
                <a:gd name="T5" fmla="*/ 113 h 453"/>
                <a:gd name="T6" fmla="*/ 114 w 340"/>
                <a:gd name="T7" fmla="*/ 226 h 453"/>
                <a:gd name="T8" fmla="*/ 57 w 340"/>
                <a:gd name="T9" fmla="*/ 226 h 453"/>
                <a:gd name="T10" fmla="*/ 57 w 340"/>
                <a:gd name="T11" fmla="*/ 283 h 453"/>
                <a:gd name="T12" fmla="*/ 0 w 340"/>
                <a:gd name="T13" fmla="*/ 283 h 453"/>
                <a:gd name="T14" fmla="*/ 0 w 340"/>
                <a:gd name="T15" fmla="*/ 453 h 453"/>
                <a:gd name="T16" fmla="*/ 227 w 340"/>
                <a:gd name="T17" fmla="*/ 453 h 453"/>
                <a:gd name="T18" fmla="*/ 227 w 340"/>
                <a:gd name="T19" fmla="*/ 397 h 453"/>
                <a:gd name="T20" fmla="*/ 284 w 340"/>
                <a:gd name="T21" fmla="*/ 397 h 453"/>
                <a:gd name="T22" fmla="*/ 284 w 340"/>
                <a:gd name="T23" fmla="*/ 283 h 453"/>
                <a:gd name="T24" fmla="*/ 340 w 340"/>
                <a:gd name="T25" fmla="*/ 283 h 453"/>
                <a:gd name="T26" fmla="*/ 340 w 340"/>
                <a:gd name="T27" fmla="*/ 226 h 453"/>
                <a:gd name="T28" fmla="*/ 284 w 340"/>
                <a:gd name="T29" fmla="*/ 226 h 453"/>
                <a:gd name="T30" fmla="*/ 284 w 340"/>
                <a:gd name="T31" fmla="*/ 170 h 453"/>
                <a:gd name="T32" fmla="*/ 227 w 340"/>
                <a:gd name="T33" fmla="*/ 170 h 453"/>
                <a:gd name="T34" fmla="*/ 227 w 340"/>
                <a:gd name="T35" fmla="*/ 113 h 453"/>
                <a:gd name="T36" fmla="*/ 170 w 340"/>
                <a:gd name="T37" fmla="*/ 113 h 453"/>
                <a:gd name="T38" fmla="*/ 170 w 340"/>
                <a:gd name="T39" fmla="*/ 56 h 453"/>
                <a:gd name="T40" fmla="*/ 114 w 340"/>
                <a:gd name="T41" fmla="*/ 56 h 453"/>
                <a:gd name="T42" fmla="*/ 114 w 340"/>
                <a:gd name="T43" fmla="*/ 0 h 453"/>
                <a:gd name="T44" fmla="*/ 57 w 340"/>
                <a:gd name="T4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0" h="453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2A182748-9C52-4D5A-B492-27BA9AED8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140"/>
              <a:ext cx="454" cy="454"/>
            </a:xfrm>
            <a:custGeom>
              <a:avLst/>
              <a:gdLst>
                <a:gd name="T0" fmla="*/ 340 w 454"/>
                <a:gd name="T1" fmla="*/ 397 h 454"/>
                <a:gd name="T2" fmla="*/ 227 w 454"/>
                <a:gd name="T3" fmla="*/ 397 h 454"/>
                <a:gd name="T4" fmla="*/ 227 w 454"/>
                <a:gd name="T5" fmla="*/ 454 h 454"/>
                <a:gd name="T6" fmla="*/ 170 w 454"/>
                <a:gd name="T7" fmla="*/ 454 h 454"/>
                <a:gd name="T8" fmla="*/ 170 w 454"/>
                <a:gd name="T9" fmla="*/ 397 h 454"/>
                <a:gd name="T10" fmla="*/ 113 w 454"/>
                <a:gd name="T11" fmla="*/ 397 h 454"/>
                <a:gd name="T12" fmla="*/ 113 w 454"/>
                <a:gd name="T13" fmla="*/ 454 h 454"/>
                <a:gd name="T14" fmla="*/ 57 w 454"/>
                <a:gd name="T15" fmla="*/ 454 h 454"/>
                <a:gd name="T16" fmla="*/ 57 w 454"/>
                <a:gd name="T17" fmla="*/ 397 h 454"/>
                <a:gd name="T18" fmla="*/ 0 w 454"/>
                <a:gd name="T19" fmla="*/ 397 h 454"/>
                <a:gd name="T20" fmla="*/ 0 w 454"/>
                <a:gd name="T21" fmla="*/ 170 h 454"/>
                <a:gd name="T22" fmla="*/ 57 w 454"/>
                <a:gd name="T23" fmla="*/ 170 h 454"/>
                <a:gd name="T24" fmla="*/ 57 w 454"/>
                <a:gd name="T25" fmla="*/ 0 h 454"/>
                <a:gd name="T26" fmla="*/ 170 w 454"/>
                <a:gd name="T27" fmla="*/ 0 h 454"/>
                <a:gd name="T28" fmla="*/ 170 w 454"/>
                <a:gd name="T29" fmla="*/ 57 h 454"/>
                <a:gd name="T30" fmla="*/ 284 w 454"/>
                <a:gd name="T31" fmla="*/ 57 h 454"/>
                <a:gd name="T32" fmla="*/ 284 w 454"/>
                <a:gd name="T33" fmla="*/ 114 h 454"/>
                <a:gd name="T34" fmla="*/ 397 w 454"/>
                <a:gd name="T35" fmla="*/ 114 h 454"/>
                <a:gd name="T36" fmla="*/ 397 w 454"/>
                <a:gd name="T37" fmla="*/ 227 h 454"/>
                <a:gd name="T38" fmla="*/ 454 w 454"/>
                <a:gd name="T39" fmla="*/ 227 h 454"/>
                <a:gd name="T40" fmla="*/ 454 w 454"/>
                <a:gd name="T41" fmla="*/ 340 h 454"/>
                <a:gd name="T42" fmla="*/ 397 w 454"/>
                <a:gd name="T43" fmla="*/ 340 h 454"/>
                <a:gd name="T44" fmla="*/ 397 w 454"/>
                <a:gd name="T45" fmla="*/ 397 h 454"/>
                <a:gd name="T46" fmla="*/ 340 w 454"/>
                <a:gd name="T47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454">
                  <a:moveTo>
                    <a:pt x="340" y="397"/>
                  </a:move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95DAA9F6-035A-4AB8-AA86-8F5AA75A1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57 w 170"/>
                <a:gd name="T3" fmla="*/ 0 h 113"/>
                <a:gd name="T4" fmla="*/ 57 w 170"/>
                <a:gd name="T5" fmla="*/ 57 h 113"/>
                <a:gd name="T6" fmla="*/ 0 w 170"/>
                <a:gd name="T7" fmla="*/ 57 h 113"/>
                <a:gd name="T8" fmla="*/ 0 w 170"/>
                <a:gd name="T9" fmla="*/ 113 h 113"/>
                <a:gd name="T10" fmla="*/ 170 w 170"/>
                <a:gd name="T11" fmla="*/ 113 h 113"/>
                <a:gd name="T12" fmla="*/ 17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40">
              <a:extLst>
                <a:ext uri="{FF2B5EF4-FFF2-40B4-BE49-F238E27FC236}">
                  <a16:creationId xmlns:a16="http://schemas.microsoft.com/office/drawing/2014/main" id="{383976C9-67EC-4A2D-87C9-01A68652D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084"/>
              <a:ext cx="680" cy="567"/>
            </a:xfrm>
            <a:custGeom>
              <a:avLst/>
              <a:gdLst>
                <a:gd name="T0" fmla="*/ 0 w 680"/>
                <a:gd name="T1" fmla="*/ 0 h 567"/>
                <a:gd name="T2" fmla="*/ 0 w 680"/>
                <a:gd name="T3" fmla="*/ 226 h 567"/>
                <a:gd name="T4" fmla="*/ 56 w 680"/>
                <a:gd name="T5" fmla="*/ 226 h 567"/>
                <a:gd name="T6" fmla="*/ 56 w 680"/>
                <a:gd name="T7" fmla="*/ 283 h 567"/>
                <a:gd name="T8" fmla="*/ 113 w 680"/>
                <a:gd name="T9" fmla="*/ 283 h 567"/>
                <a:gd name="T10" fmla="*/ 113 w 680"/>
                <a:gd name="T11" fmla="*/ 340 h 567"/>
                <a:gd name="T12" fmla="*/ 170 w 680"/>
                <a:gd name="T13" fmla="*/ 340 h 567"/>
                <a:gd name="T14" fmla="*/ 170 w 680"/>
                <a:gd name="T15" fmla="*/ 396 h 567"/>
                <a:gd name="T16" fmla="*/ 226 w 680"/>
                <a:gd name="T17" fmla="*/ 396 h 567"/>
                <a:gd name="T18" fmla="*/ 226 w 680"/>
                <a:gd name="T19" fmla="*/ 453 h 567"/>
                <a:gd name="T20" fmla="*/ 170 w 680"/>
                <a:gd name="T21" fmla="*/ 453 h 567"/>
                <a:gd name="T22" fmla="*/ 170 w 680"/>
                <a:gd name="T23" fmla="*/ 510 h 567"/>
                <a:gd name="T24" fmla="*/ 283 w 680"/>
                <a:gd name="T25" fmla="*/ 510 h 567"/>
                <a:gd name="T26" fmla="*/ 283 w 680"/>
                <a:gd name="T27" fmla="*/ 567 h 567"/>
                <a:gd name="T28" fmla="*/ 510 w 680"/>
                <a:gd name="T29" fmla="*/ 567 h 567"/>
                <a:gd name="T30" fmla="*/ 510 w 680"/>
                <a:gd name="T31" fmla="*/ 453 h 567"/>
                <a:gd name="T32" fmla="*/ 623 w 680"/>
                <a:gd name="T33" fmla="*/ 453 h 567"/>
                <a:gd name="T34" fmla="*/ 623 w 680"/>
                <a:gd name="T35" fmla="*/ 340 h 567"/>
                <a:gd name="T36" fmla="*/ 680 w 680"/>
                <a:gd name="T37" fmla="*/ 340 h 567"/>
                <a:gd name="T38" fmla="*/ 680 w 680"/>
                <a:gd name="T39" fmla="*/ 283 h 567"/>
                <a:gd name="T40" fmla="*/ 623 w 680"/>
                <a:gd name="T41" fmla="*/ 283 h 567"/>
                <a:gd name="T42" fmla="*/ 623 w 680"/>
                <a:gd name="T43" fmla="*/ 113 h 567"/>
                <a:gd name="T44" fmla="*/ 510 w 680"/>
                <a:gd name="T45" fmla="*/ 113 h 567"/>
                <a:gd name="T46" fmla="*/ 510 w 680"/>
                <a:gd name="T47" fmla="*/ 56 h 567"/>
                <a:gd name="T48" fmla="*/ 283 w 680"/>
                <a:gd name="T49" fmla="*/ 56 h 567"/>
                <a:gd name="T50" fmla="*/ 283 w 680"/>
                <a:gd name="T51" fmla="*/ 113 h 567"/>
                <a:gd name="T52" fmla="*/ 170 w 680"/>
                <a:gd name="T53" fmla="*/ 113 h 567"/>
                <a:gd name="T54" fmla="*/ 170 w 680"/>
                <a:gd name="T55" fmla="*/ 56 h 567"/>
                <a:gd name="T56" fmla="*/ 113 w 680"/>
                <a:gd name="T57" fmla="*/ 56 h 567"/>
                <a:gd name="T58" fmla="*/ 113 w 680"/>
                <a:gd name="T59" fmla="*/ 0 h 567"/>
                <a:gd name="T60" fmla="*/ 0 w 680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0" h="567">
                  <a:moveTo>
                    <a:pt x="0" y="0"/>
                  </a:move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6"/>
                  </a:lnTo>
                  <a:lnTo>
                    <a:pt x="226" y="396"/>
                  </a:lnTo>
                  <a:lnTo>
                    <a:pt x="226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41">
              <a:extLst>
                <a:ext uri="{FF2B5EF4-FFF2-40B4-BE49-F238E27FC236}">
                  <a16:creationId xmlns:a16="http://schemas.microsoft.com/office/drawing/2014/main" id="{0ECB9AA4-3061-43B7-AD5C-C7D33FFFB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480"/>
              <a:ext cx="397" cy="284"/>
            </a:xfrm>
            <a:custGeom>
              <a:avLst/>
              <a:gdLst>
                <a:gd name="T0" fmla="*/ 57 w 397"/>
                <a:gd name="T1" fmla="*/ 0 h 284"/>
                <a:gd name="T2" fmla="*/ 0 w 397"/>
                <a:gd name="T3" fmla="*/ 0 h 284"/>
                <a:gd name="T4" fmla="*/ 0 w 397"/>
                <a:gd name="T5" fmla="*/ 171 h 284"/>
                <a:gd name="T6" fmla="*/ 170 w 397"/>
                <a:gd name="T7" fmla="*/ 171 h 284"/>
                <a:gd name="T8" fmla="*/ 170 w 397"/>
                <a:gd name="T9" fmla="*/ 284 h 284"/>
                <a:gd name="T10" fmla="*/ 284 w 397"/>
                <a:gd name="T11" fmla="*/ 284 h 284"/>
                <a:gd name="T12" fmla="*/ 284 w 397"/>
                <a:gd name="T13" fmla="*/ 227 h 284"/>
                <a:gd name="T14" fmla="*/ 341 w 397"/>
                <a:gd name="T15" fmla="*/ 227 h 284"/>
                <a:gd name="T16" fmla="*/ 341 w 397"/>
                <a:gd name="T17" fmla="*/ 171 h 284"/>
                <a:gd name="T18" fmla="*/ 397 w 397"/>
                <a:gd name="T19" fmla="*/ 171 h 284"/>
                <a:gd name="T20" fmla="*/ 397 w 397"/>
                <a:gd name="T21" fmla="*/ 57 h 284"/>
                <a:gd name="T22" fmla="*/ 284 w 397"/>
                <a:gd name="T23" fmla="*/ 57 h 284"/>
                <a:gd name="T24" fmla="*/ 284 w 397"/>
                <a:gd name="T25" fmla="*/ 114 h 284"/>
                <a:gd name="T26" fmla="*/ 227 w 397"/>
                <a:gd name="T27" fmla="*/ 114 h 284"/>
                <a:gd name="T28" fmla="*/ 227 w 397"/>
                <a:gd name="T29" fmla="*/ 57 h 284"/>
                <a:gd name="T30" fmla="*/ 170 w 397"/>
                <a:gd name="T31" fmla="*/ 57 h 284"/>
                <a:gd name="T32" fmla="*/ 170 w 397"/>
                <a:gd name="T33" fmla="*/ 114 h 284"/>
                <a:gd name="T34" fmla="*/ 114 w 397"/>
                <a:gd name="T35" fmla="*/ 114 h 284"/>
                <a:gd name="T36" fmla="*/ 114 w 397"/>
                <a:gd name="T37" fmla="*/ 57 h 284"/>
                <a:gd name="T38" fmla="*/ 57 w 397"/>
                <a:gd name="T39" fmla="*/ 57 h 284"/>
                <a:gd name="T40" fmla="*/ 57 w 397"/>
                <a:gd name="T4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284">
                  <a:moveTo>
                    <a:pt x="5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70" y="171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1" y="227"/>
                  </a:lnTo>
                  <a:lnTo>
                    <a:pt x="341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42">
              <a:extLst>
                <a:ext uri="{FF2B5EF4-FFF2-40B4-BE49-F238E27FC236}">
                  <a16:creationId xmlns:a16="http://schemas.microsoft.com/office/drawing/2014/main" id="{0BBBA853-EC48-4EB7-AD0A-134B15718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651"/>
              <a:ext cx="340" cy="283"/>
            </a:xfrm>
            <a:custGeom>
              <a:avLst/>
              <a:gdLst>
                <a:gd name="T0" fmla="*/ 283 w 340"/>
                <a:gd name="T1" fmla="*/ 226 h 283"/>
                <a:gd name="T2" fmla="*/ 56 w 340"/>
                <a:gd name="T3" fmla="*/ 226 h 283"/>
                <a:gd name="T4" fmla="*/ 56 w 340"/>
                <a:gd name="T5" fmla="*/ 283 h 283"/>
                <a:gd name="T6" fmla="*/ 0 w 340"/>
                <a:gd name="T7" fmla="*/ 283 h 283"/>
                <a:gd name="T8" fmla="*/ 0 w 340"/>
                <a:gd name="T9" fmla="*/ 170 h 283"/>
                <a:gd name="T10" fmla="*/ 56 w 340"/>
                <a:gd name="T11" fmla="*/ 170 h 283"/>
                <a:gd name="T12" fmla="*/ 56 w 340"/>
                <a:gd name="T13" fmla="*/ 113 h 283"/>
                <a:gd name="T14" fmla="*/ 170 w 340"/>
                <a:gd name="T15" fmla="*/ 113 h 283"/>
                <a:gd name="T16" fmla="*/ 170 w 340"/>
                <a:gd name="T17" fmla="*/ 56 h 283"/>
                <a:gd name="T18" fmla="*/ 227 w 340"/>
                <a:gd name="T19" fmla="*/ 56 h 283"/>
                <a:gd name="T20" fmla="*/ 227 w 340"/>
                <a:gd name="T21" fmla="*/ 0 h 283"/>
                <a:gd name="T22" fmla="*/ 283 w 340"/>
                <a:gd name="T23" fmla="*/ 0 h 283"/>
                <a:gd name="T24" fmla="*/ 283 w 340"/>
                <a:gd name="T25" fmla="*/ 56 h 283"/>
                <a:gd name="T26" fmla="*/ 340 w 340"/>
                <a:gd name="T27" fmla="*/ 56 h 283"/>
                <a:gd name="T28" fmla="*/ 340 w 340"/>
                <a:gd name="T29" fmla="*/ 113 h 283"/>
                <a:gd name="T30" fmla="*/ 283 w 340"/>
                <a:gd name="T31" fmla="*/ 113 h 283"/>
                <a:gd name="T32" fmla="*/ 283 w 340"/>
                <a:gd name="T33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83">
                  <a:moveTo>
                    <a:pt x="283" y="226"/>
                  </a:moveTo>
                  <a:lnTo>
                    <a:pt x="56" y="226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8876189D-A9CB-4693-9651-6B9129A69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877"/>
              <a:ext cx="511" cy="454"/>
            </a:xfrm>
            <a:custGeom>
              <a:avLst/>
              <a:gdLst>
                <a:gd name="T0" fmla="*/ 114 w 511"/>
                <a:gd name="T1" fmla="*/ 397 h 454"/>
                <a:gd name="T2" fmla="*/ 57 w 511"/>
                <a:gd name="T3" fmla="*/ 397 h 454"/>
                <a:gd name="T4" fmla="*/ 57 w 511"/>
                <a:gd name="T5" fmla="*/ 284 h 454"/>
                <a:gd name="T6" fmla="*/ 0 w 511"/>
                <a:gd name="T7" fmla="*/ 284 h 454"/>
                <a:gd name="T8" fmla="*/ 0 w 511"/>
                <a:gd name="T9" fmla="*/ 170 h 454"/>
                <a:gd name="T10" fmla="*/ 57 w 511"/>
                <a:gd name="T11" fmla="*/ 170 h 454"/>
                <a:gd name="T12" fmla="*/ 57 w 511"/>
                <a:gd name="T13" fmla="*/ 57 h 454"/>
                <a:gd name="T14" fmla="*/ 170 w 511"/>
                <a:gd name="T15" fmla="*/ 57 h 454"/>
                <a:gd name="T16" fmla="*/ 170 w 511"/>
                <a:gd name="T17" fmla="*/ 0 h 454"/>
                <a:gd name="T18" fmla="*/ 397 w 511"/>
                <a:gd name="T19" fmla="*/ 0 h 454"/>
                <a:gd name="T20" fmla="*/ 397 w 511"/>
                <a:gd name="T21" fmla="*/ 227 h 454"/>
                <a:gd name="T22" fmla="*/ 454 w 511"/>
                <a:gd name="T23" fmla="*/ 227 h 454"/>
                <a:gd name="T24" fmla="*/ 454 w 511"/>
                <a:gd name="T25" fmla="*/ 170 h 454"/>
                <a:gd name="T26" fmla="*/ 511 w 511"/>
                <a:gd name="T27" fmla="*/ 170 h 454"/>
                <a:gd name="T28" fmla="*/ 511 w 511"/>
                <a:gd name="T29" fmla="*/ 397 h 454"/>
                <a:gd name="T30" fmla="*/ 454 w 511"/>
                <a:gd name="T31" fmla="*/ 397 h 454"/>
                <a:gd name="T32" fmla="*/ 454 w 511"/>
                <a:gd name="T33" fmla="*/ 454 h 454"/>
                <a:gd name="T34" fmla="*/ 397 w 511"/>
                <a:gd name="T35" fmla="*/ 454 h 454"/>
                <a:gd name="T36" fmla="*/ 397 w 511"/>
                <a:gd name="T37" fmla="*/ 397 h 454"/>
                <a:gd name="T38" fmla="*/ 341 w 511"/>
                <a:gd name="T39" fmla="*/ 397 h 454"/>
                <a:gd name="T40" fmla="*/ 341 w 511"/>
                <a:gd name="T41" fmla="*/ 341 h 454"/>
                <a:gd name="T42" fmla="*/ 227 w 511"/>
                <a:gd name="T43" fmla="*/ 341 h 454"/>
                <a:gd name="T44" fmla="*/ 227 w 511"/>
                <a:gd name="T45" fmla="*/ 284 h 454"/>
                <a:gd name="T46" fmla="*/ 170 w 511"/>
                <a:gd name="T47" fmla="*/ 284 h 454"/>
                <a:gd name="T48" fmla="*/ 170 w 511"/>
                <a:gd name="T49" fmla="*/ 341 h 454"/>
                <a:gd name="T50" fmla="*/ 114 w 511"/>
                <a:gd name="T51" fmla="*/ 341 h 454"/>
                <a:gd name="T52" fmla="*/ 114 w 511"/>
                <a:gd name="T53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454">
                  <a:moveTo>
                    <a:pt x="114" y="397"/>
                  </a:move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114" y="341"/>
                  </a:lnTo>
                  <a:lnTo>
                    <a:pt x="114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48" name="Group 44">
            <a:extLst>
              <a:ext uri="{FF2B5EF4-FFF2-40B4-BE49-F238E27FC236}">
                <a16:creationId xmlns:a16="http://schemas.microsoft.com/office/drawing/2014/main" id="{A9FD0A40-BF86-44B9-8DE7-5FDF531E35DF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3835400"/>
            <a:ext cx="528638" cy="133350"/>
            <a:chOff x="1209" y="459"/>
            <a:chExt cx="333" cy="84"/>
          </a:xfrm>
        </p:grpSpPr>
        <p:sp>
          <p:nvSpPr>
            <p:cNvPr id="21549" name="WordArt 45">
              <a:extLst>
                <a:ext uri="{FF2B5EF4-FFF2-40B4-BE49-F238E27FC236}">
                  <a16:creationId xmlns:a16="http://schemas.microsoft.com/office/drawing/2014/main" id="{75B565EE-9454-427C-8E7D-EE556A4459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  <p:sp>
          <p:nvSpPr>
            <p:cNvPr id="21550" name="WordArt 46">
              <a:extLst>
                <a:ext uri="{FF2B5EF4-FFF2-40B4-BE49-F238E27FC236}">
                  <a16:creationId xmlns:a16="http://schemas.microsoft.com/office/drawing/2014/main" id="{AB742394-E3EE-49BB-9057-B130A62A05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</p:grpSp>
      <p:grpSp>
        <p:nvGrpSpPr>
          <p:cNvPr id="21551" name="Group 47">
            <a:extLst>
              <a:ext uri="{FF2B5EF4-FFF2-40B4-BE49-F238E27FC236}">
                <a16:creationId xmlns:a16="http://schemas.microsoft.com/office/drawing/2014/main" id="{8EC8479E-FBC9-4170-949D-57E2D938A35F}"/>
              </a:ext>
            </a:extLst>
          </p:cNvPr>
          <p:cNvGrpSpPr>
            <a:grpSpLocks/>
          </p:cNvGrpSpPr>
          <p:nvPr/>
        </p:nvGrpSpPr>
        <p:grpSpPr bwMode="auto">
          <a:xfrm>
            <a:off x="4360863" y="2667000"/>
            <a:ext cx="395287" cy="133350"/>
            <a:chOff x="415" y="459"/>
            <a:chExt cx="249" cy="84"/>
          </a:xfrm>
        </p:grpSpPr>
        <p:sp>
          <p:nvSpPr>
            <p:cNvPr id="21552" name="WordArt 48">
              <a:extLst>
                <a:ext uri="{FF2B5EF4-FFF2-40B4-BE49-F238E27FC236}">
                  <a16:creationId xmlns:a16="http://schemas.microsoft.com/office/drawing/2014/main" id="{68045128-4D1D-4B77-AFDE-19D2E81B83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  <p:sp>
          <p:nvSpPr>
            <p:cNvPr id="21553" name="WordArt 49">
              <a:extLst>
                <a:ext uri="{FF2B5EF4-FFF2-40B4-BE49-F238E27FC236}">
                  <a16:creationId xmlns:a16="http://schemas.microsoft.com/office/drawing/2014/main" id="{C5E06FBF-5545-46EB-8E35-6947BD0079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</p:grpSp>
      <p:grpSp>
        <p:nvGrpSpPr>
          <p:cNvPr id="21554" name="Group 50">
            <a:extLst>
              <a:ext uri="{FF2B5EF4-FFF2-40B4-BE49-F238E27FC236}">
                <a16:creationId xmlns:a16="http://schemas.microsoft.com/office/drawing/2014/main" id="{9D912FDD-7FF8-4824-8453-78130BA72A82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014788"/>
            <a:ext cx="395287" cy="133350"/>
            <a:chOff x="847" y="459"/>
            <a:chExt cx="249" cy="84"/>
          </a:xfrm>
        </p:grpSpPr>
        <p:sp>
          <p:nvSpPr>
            <p:cNvPr id="21555" name="WordArt 51">
              <a:extLst>
                <a:ext uri="{FF2B5EF4-FFF2-40B4-BE49-F238E27FC236}">
                  <a16:creationId xmlns:a16="http://schemas.microsoft.com/office/drawing/2014/main" id="{C2EFD814-404A-4EB8-972E-3865CFD55D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825DC869-FACB-4B0F-AEAA-76634B5509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</p:grpSp>
      <p:grpSp>
        <p:nvGrpSpPr>
          <p:cNvPr id="21557" name="Group 53">
            <a:extLst>
              <a:ext uri="{FF2B5EF4-FFF2-40B4-BE49-F238E27FC236}">
                <a16:creationId xmlns:a16="http://schemas.microsoft.com/office/drawing/2014/main" id="{5E73F704-F1C2-4A51-8731-ACFC4006BC27}"/>
              </a:ext>
            </a:extLst>
          </p:cNvPr>
          <p:cNvGrpSpPr>
            <a:grpSpLocks/>
          </p:cNvGrpSpPr>
          <p:nvPr/>
        </p:nvGrpSpPr>
        <p:grpSpPr bwMode="auto">
          <a:xfrm>
            <a:off x="3371850" y="2079625"/>
            <a:ext cx="528638" cy="133350"/>
            <a:chOff x="1209" y="603"/>
            <a:chExt cx="333" cy="84"/>
          </a:xfrm>
        </p:grpSpPr>
        <p:sp>
          <p:nvSpPr>
            <p:cNvPr id="21558" name="WordArt 54">
              <a:extLst>
                <a:ext uri="{FF2B5EF4-FFF2-40B4-BE49-F238E27FC236}">
                  <a16:creationId xmlns:a16="http://schemas.microsoft.com/office/drawing/2014/main" id="{9E34FC6F-9078-4380-B837-27C8D3F8BA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1D4AED61-6527-41FE-AEFB-C40AFB8A84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</p:grpSp>
      <p:grpSp>
        <p:nvGrpSpPr>
          <p:cNvPr id="21560" name="Group 56">
            <a:extLst>
              <a:ext uri="{FF2B5EF4-FFF2-40B4-BE49-F238E27FC236}">
                <a16:creationId xmlns:a16="http://schemas.microsoft.com/office/drawing/2014/main" id="{039A1492-3378-4C58-A5E8-B9F383F91C49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3700463"/>
            <a:ext cx="395288" cy="133350"/>
            <a:chOff x="415" y="603"/>
            <a:chExt cx="249" cy="84"/>
          </a:xfrm>
        </p:grpSpPr>
        <p:sp>
          <p:nvSpPr>
            <p:cNvPr id="21561" name="WordArt 57">
              <a:extLst>
                <a:ext uri="{FF2B5EF4-FFF2-40B4-BE49-F238E27FC236}">
                  <a16:creationId xmlns:a16="http://schemas.microsoft.com/office/drawing/2014/main" id="{2642CB80-3266-4932-9D29-31E8544194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49A58E62-27D1-4611-A805-7A9B7C6DB1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</p:grpSp>
      <p:grpSp>
        <p:nvGrpSpPr>
          <p:cNvPr id="21563" name="Group 59">
            <a:extLst>
              <a:ext uri="{FF2B5EF4-FFF2-40B4-BE49-F238E27FC236}">
                <a16:creationId xmlns:a16="http://schemas.microsoft.com/office/drawing/2014/main" id="{18EAB72D-0166-46B9-923B-73C95E1B0618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6445250"/>
            <a:ext cx="395288" cy="133350"/>
            <a:chOff x="847" y="603"/>
            <a:chExt cx="249" cy="84"/>
          </a:xfrm>
        </p:grpSpPr>
        <p:sp>
          <p:nvSpPr>
            <p:cNvPr id="21564" name="WordArt 60">
              <a:extLst>
                <a:ext uri="{FF2B5EF4-FFF2-40B4-BE49-F238E27FC236}">
                  <a16:creationId xmlns:a16="http://schemas.microsoft.com/office/drawing/2014/main" id="{955A94F0-1780-4A62-8871-1803548ED8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288FC32F-1D3C-40DE-8AE9-02D0FF5DC7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</p:grpSp>
      <p:grpSp>
        <p:nvGrpSpPr>
          <p:cNvPr id="21566" name="Group 62">
            <a:extLst>
              <a:ext uri="{FF2B5EF4-FFF2-40B4-BE49-F238E27FC236}">
                <a16:creationId xmlns:a16="http://schemas.microsoft.com/office/drawing/2014/main" id="{E7A41D0E-0D54-4CB6-B316-300CE1245701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3251200"/>
            <a:ext cx="528637" cy="133350"/>
            <a:chOff x="1209" y="799"/>
            <a:chExt cx="333" cy="84"/>
          </a:xfrm>
        </p:grpSpPr>
        <p:sp>
          <p:nvSpPr>
            <p:cNvPr id="21567" name="WordArt 63">
              <a:extLst>
                <a:ext uri="{FF2B5EF4-FFF2-40B4-BE49-F238E27FC236}">
                  <a16:creationId xmlns:a16="http://schemas.microsoft.com/office/drawing/2014/main" id="{10CA1AF7-6FED-466C-AC98-D11C52C7B9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5B235D72-8A48-457D-BD46-8D4EB7120E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</p:grpSp>
      <p:grpSp>
        <p:nvGrpSpPr>
          <p:cNvPr id="21569" name="Group 65">
            <a:extLst>
              <a:ext uri="{FF2B5EF4-FFF2-40B4-BE49-F238E27FC236}">
                <a16:creationId xmlns:a16="http://schemas.microsoft.com/office/drawing/2014/main" id="{5199D592-BD21-43DB-AFD6-FE2D21F55A1E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1179513"/>
            <a:ext cx="395287" cy="133350"/>
            <a:chOff x="415" y="799"/>
            <a:chExt cx="249" cy="84"/>
          </a:xfrm>
        </p:grpSpPr>
        <p:sp>
          <p:nvSpPr>
            <p:cNvPr id="21570" name="WordArt 66">
              <a:extLst>
                <a:ext uri="{FF2B5EF4-FFF2-40B4-BE49-F238E27FC236}">
                  <a16:creationId xmlns:a16="http://schemas.microsoft.com/office/drawing/2014/main" id="{2C6D8666-52BD-4F81-981A-A80CAD3B39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BF2CEEA8-B3C2-4FCC-BB90-AC8B585265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</p:grpSp>
      <p:grpSp>
        <p:nvGrpSpPr>
          <p:cNvPr id="21572" name="Group 68">
            <a:extLst>
              <a:ext uri="{FF2B5EF4-FFF2-40B4-BE49-F238E27FC236}">
                <a16:creationId xmlns:a16="http://schemas.microsoft.com/office/drawing/2014/main" id="{90FF1BF2-627B-4CB2-8EDD-FD81DF7EA9F5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779963"/>
            <a:ext cx="395287" cy="133350"/>
            <a:chOff x="847" y="799"/>
            <a:chExt cx="249" cy="84"/>
          </a:xfrm>
        </p:grpSpPr>
        <p:sp>
          <p:nvSpPr>
            <p:cNvPr id="21573" name="WordArt 69">
              <a:extLst>
                <a:ext uri="{FF2B5EF4-FFF2-40B4-BE49-F238E27FC236}">
                  <a16:creationId xmlns:a16="http://schemas.microsoft.com/office/drawing/2014/main" id="{63373167-6F5C-416E-BC8D-BAF508EEFB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F2964A1C-51FD-450F-95AB-D5E3E4DE70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</p:grpSp>
      <p:grpSp>
        <p:nvGrpSpPr>
          <p:cNvPr id="21575" name="Group 71">
            <a:extLst>
              <a:ext uri="{FF2B5EF4-FFF2-40B4-BE49-F238E27FC236}">
                <a16:creationId xmlns:a16="http://schemas.microsoft.com/office/drawing/2014/main" id="{7F84FD93-D33D-4767-BD5B-F8288C6EAE9A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4421188"/>
            <a:ext cx="528637" cy="133350"/>
            <a:chOff x="1209" y="943"/>
            <a:chExt cx="333" cy="84"/>
          </a:xfrm>
        </p:grpSpPr>
        <p:sp>
          <p:nvSpPr>
            <p:cNvPr id="21576" name="WordArt 72">
              <a:extLst>
                <a:ext uri="{FF2B5EF4-FFF2-40B4-BE49-F238E27FC236}">
                  <a16:creationId xmlns:a16="http://schemas.microsoft.com/office/drawing/2014/main" id="{95085C5C-7565-4394-8D06-DE69DEA9E9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39362329-086A-464A-8D73-9ED73022B4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</p:grpSp>
      <p:grpSp>
        <p:nvGrpSpPr>
          <p:cNvPr id="21578" name="Group 74">
            <a:extLst>
              <a:ext uri="{FF2B5EF4-FFF2-40B4-BE49-F238E27FC236}">
                <a16:creationId xmlns:a16="http://schemas.microsoft.com/office/drawing/2014/main" id="{28C9DAA3-621F-4DE4-A88B-0037D1C6B47E}"/>
              </a:ext>
            </a:extLst>
          </p:cNvPr>
          <p:cNvGrpSpPr>
            <a:grpSpLocks/>
          </p:cNvGrpSpPr>
          <p:nvPr/>
        </p:nvGrpSpPr>
        <p:grpSpPr bwMode="auto">
          <a:xfrm>
            <a:off x="2244725" y="3160713"/>
            <a:ext cx="395288" cy="133350"/>
            <a:chOff x="415" y="943"/>
            <a:chExt cx="249" cy="84"/>
          </a:xfrm>
        </p:grpSpPr>
        <p:sp>
          <p:nvSpPr>
            <p:cNvPr id="21579" name="WordArt 75">
              <a:extLst>
                <a:ext uri="{FF2B5EF4-FFF2-40B4-BE49-F238E27FC236}">
                  <a16:creationId xmlns:a16="http://schemas.microsoft.com/office/drawing/2014/main" id="{8C2CC25D-5EE0-4AE7-B0C2-2F305C1264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13457DF2-5C7E-4D80-BEE6-6C89A86D19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</p:grpSp>
      <p:grpSp>
        <p:nvGrpSpPr>
          <p:cNvPr id="21581" name="Group 77">
            <a:extLst>
              <a:ext uri="{FF2B5EF4-FFF2-40B4-BE49-F238E27FC236}">
                <a16:creationId xmlns:a16="http://schemas.microsoft.com/office/drawing/2014/main" id="{FA24CDB5-B2CA-4AE2-910D-9152E3E508D0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060825"/>
            <a:ext cx="395287" cy="133350"/>
            <a:chOff x="847" y="943"/>
            <a:chExt cx="249" cy="84"/>
          </a:xfrm>
        </p:grpSpPr>
        <p:sp>
          <p:nvSpPr>
            <p:cNvPr id="21582" name="WordArt 78">
              <a:extLst>
                <a:ext uri="{FF2B5EF4-FFF2-40B4-BE49-F238E27FC236}">
                  <a16:creationId xmlns:a16="http://schemas.microsoft.com/office/drawing/2014/main" id="{56DC75CC-914B-4383-97AA-256522D554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995F2B20-B8D8-416E-A814-C83C16296D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</p:grpSp>
      <p:grpSp>
        <p:nvGrpSpPr>
          <p:cNvPr id="21584" name="Group 80">
            <a:extLst>
              <a:ext uri="{FF2B5EF4-FFF2-40B4-BE49-F238E27FC236}">
                <a16:creationId xmlns:a16="http://schemas.microsoft.com/office/drawing/2014/main" id="{EB72B0B7-AEC6-43EB-97E8-8E3D42013576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8786813"/>
            <a:ext cx="528638" cy="133350"/>
            <a:chOff x="1209" y="1140"/>
            <a:chExt cx="333" cy="84"/>
          </a:xfrm>
        </p:grpSpPr>
        <p:sp>
          <p:nvSpPr>
            <p:cNvPr id="21585" name="WordArt 81">
              <a:extLst>
                <a:ext uri="{FF2B5EF4-FFF2-40B4-BE49-F238E27FC236}">
                  <a16:creationId xmlns:a16="http://schemas.microsoft.com/office/drawing/2014/main" id="{0D7D92F7-B5D0-473F-9AC1-6DAFE1EBDE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1C07DF0D-279E-4AEE-98CC-424BB626AE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</p:grpSp>
      <p:grpSp>
        <p:nvGrpSpPr>
          <p:cNvPr id="21587" name="Group 83">
            <a:extLst>
              <a:ext uri="{FF2B5EF4-FFF2-40B4-BE49-F238E27FC236}">
                <a16:creationId xmlns:a16="http://schemas.microsoft.com/office/drawing/2014/main" id="{E37AE4FF-7F8C-4791-8D9A-86CFAAFF3D28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3744913"/>
            <a:ext cx="395287" cy="133350"/>
            <a:chOff x="415" y="1140"/>
            <a:chExt cx="249" cy="84"/>
          </a:xfrm>
        </p:grpSpPr>
        <p:sp>
          <p:nvSpPr>
            <p:cNvPr id="21588" name="WordArt 84">
              <a:extLst>
                <a:ext uri="{FF2B5EF4-FFF2-40B4-BE49-F238E27FC236}">
                  <a16:creationId xmlns:a16="http://schemas.microsoft.com/office/drawing/2014/main" id="{6F135266-4AAE-4FE4-8E23-FF0D74AA7E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E13F86C3-9338-4472-9761-A156FBB4AF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</p:grpSp>
      <p:grpSp>
        <p:nvGrpSpPr>
          <p:cNvPr id="21590" name="Group 86">
            <a:extLst>
              <a:ext uri="{FF2B5EF4-FFF2-40B4-BE49-F238E27FC236}">
                <a16:creationId xmlns:a16="http://schemas.microsoft.com/office/drawing/2014/main" id="{CB600CA0-B5D5-45C6-88AF-00D863C19F08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1720850"/>
            <a:ext cx="395288" cy="133350"/>
            <a:chOff x="847" y="1140"/>
            <a:chExt cx="249" cy="84"/>
          </a:xfrm>
        </p:grpSpPr>
        <p:sp>
          <p:nvSpPr>
            <p:cNvPr id="21591" name="WordArt 87">
              <a:extLst>
                <a:ext uri="{FF2B5EF4-FFF2-40B4-BE49-F238E27FC236}">
                  <a16:creationId xmlns:a16="http://schemas.microsoft.com/office/drawing/2014/main" id="{E885F65F-18F3-4ABA-BF14-735A20E4EB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73F9CBBB-76FE-4641-B73B-DEAD7E0E0D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</p:grpSp>
      <p:grpSp>
        <p:nvGrpSpPr>
          <p:cNvPr id="21593" name="Group 89">
            <a:extLst>
              <a:ext uri="{FF2B5EF4-FFF2-40B4-BE49-F238E27FC236}">
                <a16:creationId xmlns:a16="http://schemas.microsoft.com/office/drawing/2014/main" id="{00188F43-3E02-4F0C-A3E4-D6A330E9272C}"/>
              </a:ext>
            </a:extLst>
          </p:cNvPr>
          <p:cNvGrpSpPr>
            <a:grpSpLocks/>
          </p:cNvGrpSpPr>
          <p:nvPr/>
        </p:nvGrpSpPr>
        <p:grpSpPr bwMode="auto">
          <a:xfrm>
            <a:off x="5397500" y="10045700"/>
            <a:ext cx="528638" cy="133350"/>
            <a:chOff x="1209" y="1284"/>
            <a:chExt cx="333" cy="84"/>
          </a:xfrm>
        </p:grpSpPr>
        <p:sp>
          <p:nvSpPr>
            <p:cNvPr id="21594" name="WordArt 90">
              <a:extLst>
                <a:ext uri="{FF2B5EF4-FFF2-40B4-BE49-F238E27FC236}">
                  <a16:creationId xmlns:a16="http://schemas.microsoft.com/office/drawing/2014/main" id="{14B673D4-AC4C-4F2C-8499-21E8776FF1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CA44D9D4-49DD-496F-8AF7-35253E611C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</p:grpSp>
      <p:grpSp>
        <p:nvGrpSpPr>
          <p:cNvPr id="21596" name="Group 92">
            <a:extLst>
              <a:ext uri="{FF2B5EF4-FFF2-40B4-BE49-F238E27FC236}">
                <a16:creationId xmlns:a16="http://schemas.microsoft.com/office/drawing/2014/main" id="{A6D29058-20A9-489F-9640-670E364738A0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125663"/>
            <a:ext cx="395288" cy="133350"/>
            <a:chOff x="415" y="1284"/>
            <a:chExt cx="249" cy="84"/>
          </a:xfrm>
        </p:grpSpPr>
        <p:sp>
          <p:nvSpPr>
            <p:cNvPr id="21597" name="WordArt 93">
              <a:extLst>
                <a:ext uri="{FF2B5EF4-FFF2-40B4-BE49-F238E27FC236}">
                  <a16:creationId xmlns:a16="http://schemas.microsoft.com/office/drawing/2014/main" id="{C65FF393-5D36-4367-A222-972360E818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CAC6E0C9-56F0-4134-BEBC-5587D8A8B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</p:grpSp>
      <p:grpSp>
        <p:nvGrpSpPr>
          <p:cNvPr id="21599" name="Group 95">
            <a:extLst>
              <a:ext uri="{FF2B5EF4-FFF2-40B4-BE49-F238E27FC236}">
                <a16:creationId xmlns:a16="http://schemas.microsoft.com/office/drawing/2014/main" id="{2459C65F-91CF-4B90-BCFE-19B1A7D91A0D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2574925"/>
            <a:ext cx="395288" cy="133350"/>
            <a:chOff x="847" y="1284"/>
            <a:chExt cx="249" cy="84"/>
          </a:xfrm>
        </p:grpSpPr>
        <p:sp>
          <p:nvSpPr>
            <p:cNvPr id="21600" name="WordArt 96">
              <a:extLst>
                <a:ext uri="{FF2B5EF4-FFF2-40B4-BE49-F238E27FC236}">
                  <a16:creationId xmlns:a16="http://schemas.microsoft.com/office/drawing/2014/main" id="{73C2AB4C-0651-4D54-8C05-B469D51D5F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D9C6C607-148A-4383-A2C7-9234D98F0C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</p:grpSp>
      <p:grpSp>
        <p:nvGrpSpPr>
          <p:cNvPr id="21602" name="Group 98">
            <a:extLst>
              <a:ext uri="{FF2B5EF4-FFF2-40B4-BE49-F238E27FC236}">
                <a16:creationId xmlns:a16="http://schemas.microsoft.com/office/drawing/2014/main" id="{7D1A6B38-9514-4A83-9E0E-B7C7AE4BE247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450513"/>
            <a:ext cx="528638" cy="133350"/>
            <a:chOff x="1209" y="1480"/>
            <a:chExt cx="333" cy="84"/>
          </a:xfrm>
        </p:grpSpPr>
        <p:sp>
          <p:nvSpPr>
            <p:cNvPr id="21603" name="WordArt 99">
              <a:extLst>
                <a:ext uri="{FF2B5EF4-FFF2-40B4-BE49-F238E27FC236}">
                  <a16:creationId xmlns:a16="http://schemas.microsoft.com/office/drawing/2014/main" id="{090B9709-BA29-463D-B89A-61943A347E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A03BFF94-C798-4318-AE3B-220B6F3F05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</p:grpSp>
      <p:grpSp>
        <p:nvGrpSpPr>
          <p:cNvPr id="21605" name="Group 101">
            <a:extLst>
              <a:ext uri="{FF2B5EF4-FFF2-40B4-BE49-F238E27FC236}">
                <a16:creationId xmlns:a16="http://schemas.microsoft.com/office/drawing/2014/main" id="{8212EA80-9EAE-49D5-AB31-CD267CA272EB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351088"/>
            <a:ext cx="395288" cy="133350"/>
            <a:chOff x="415" y="1480"/>
            <a:chExt cx="249" cy="84"/>
          </a:xfrm>
        </p:grpSpPr>
        <p:sp>
          <p:nvSpPr>
            <p:cNvPr id="21606" name="WordArt 102">
              <a:extLst>
                <a:ext uri="{FF2B5EF4-FFF2-40B4-BE49-F238E27FC236}">
                  <a16:creationId xmlns:a16="http://schemas.microsoft.com/office/drawing/2014/main" id="{04F5CF3D-3701-4A99-8EE9-5EB0401C45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20C324AC-28CE-4961-AEC8-0E9F589DE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</p:grpSp>
      <p:grpSp>
        <p:nvGrpSpPr>
          <p:cNvPr id="21608" name="Group 104">
            <a:extLst>
              <a:ext uri="{FF2B5EF4-FFF2-40B4-BE49-F238E27FC236}">
                <a16:creationId xmlns:a16="http://schemas.microsoft.com/office/drawing/2014/main" id="{19A734C1-3DA7-4236-84B1-D9DF8BAF5AB5}"/>
              </a:ext>
            </a:extLst>
          </p:cNvPr>
          <p:cNvGrpSpPr>
            <a:grpSpLocks/>
          </p:cNvGrpSpPr>
          <p:nvPr/>
        </p:nvGrpSpPr>
        <p:grpSpPr bwMode="auto">
          <a:xfrm>
            <a:off x="3370263" y="2486025"/>
            <a:ext cx="395287" cy="133350"/>
            <a:chOff x="847" y="1480"/>
            <a:chExt cx="249" cy="84"/>
          </a:xfrm>
        </p:grpSpPr>
        <p:sp>
          <p:nvSpPr>
            <p:cNvPr id="21609" name="WordArt 105">
              <a:extLst>
                <a:ext uri="{FF2B5EF4-FFF2-40B4-BE49-F238E27FC236}">
                  <a16:creationId xmlns:a16="http://schemas.microsoft.com/office/drawing/2014/main" id="{CF04AB9E-BD3B-4BDB-AC69-521176A827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  <p:sp>
          <p:nvSpPr>
            <p:cNvPr id="21610" name="WordArt 106">
              <a:extLst>
                <a:ext uri="{FF2B5EF4-FFF2-40B4-BE49-F238E27FC236}">
                  <a16:creationId xmlns:a16="http://schemas.microsoft.com/office/drawing/2014/main" id="{5159244D-E258-42AC-A2AC-9A7D191B2E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</p:grpSp>
      <p:grpSp>
        <p:nvGrpSpPr>
          <p:cNvPr id="21611" name="Group 107">
            <a:extLst>
              <a:ext uri="{FF2B5EF4-FFF2-40B4-BE49-F238E27FC236}">
                <a16:creationId xmlns:a16="http://schemas.microsoft.com/office/drawing/2014/main" id="{76CF79D1-D803-4321-A70C-538EFDD0D415}"/>
              </a:ext>
            </a:extLst>
          </p:cNvPr>
          <p:cNvGrpSpPr>
            <a:grpSpLocks/>
          </p:cNvGrpSpPr>
          <p:nvPr/>
        </p:nvGrpSpPr>
        <p:grpSpPr bwMode="auto">
          <a:xfrm>
            <a:off x="6116638" y="5186363"/>
            <a:ext cx="528637" cy="133350"/>
            <a:chOff x="1209" y="1624"/>
            <a:chExt cx="333" cy="84"/>
          </a:xfrm>
        </p:grpSpPr>
        <p:sp>
          <p:nvSpPr>
            <p:cNvPr id="21612" name="WordArt 108">
              <a:extLst>
                <a:ext uri="{FF2B5EF4-FFF2-40B4-BE49-F238E27FC236}">
                  <a16:creationId xmlns:a16="http://schemas.microsoft.com/office/drawing/2014/main" id="{2B9DE13A-2D0E-48E8-9D10-A550B61E09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5B5C07B7-D509-4AC6-9743-AA7E962F47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</p:grpSp>
      <p:grpSp>
        <p:nvGrpSpPr>
          <p:cNvPr id="21614" name="Group 110">
            <a:extLst>
              <a:ext uri="{FF2B5EF4-FFF2-40B4-BE49-F238E27FC236}">
                <a16:creationId xmlns:a16="http://schemas.microsoft.com/office/drawing/2014/main" id="{A22684C9-3A46-43B1-A1D3-8D9FF075D560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2709863"/>
            <a:ext cx="395288" cy="133350"/>
            <a:chOff x="415" y="1624"/>
            <a:chExt cx="249" cy="84"/>
          </a:xfrm>
        </p:grpSpPr>
        <p:sp>
          <p:nvSpPr>
            <p:cNvPr id="21615" name="WordArt 111">
              <a:extLst>
                <a:ext uri="{FF2B5EF4-FFF2-40B4-BE49-F238E27FC236}">
                  <a16:creationId xmlns:a16="http://schemas.microsoft.com/office/drawing/2014/main" id="{36BEA0AD-6602-4593-B271-E93BBEEFA2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21616" name="WordArt 112">
              <a:extLst>
                <a:ext uri="{FF2B5EF4-FFF2-40B4-BE49-F238E27FC236}">
                  <a16:creationId xmlns:a16="http://schemas.microsoft.com/office/drawing/2014/main" id="{C3211536-00D6-4F37-8138-454C3C4902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21617" name="Group 113">
            <a:extLst>
              <a:ext uri="{FF2B5EF4-FFF2-40B4-BE49-F238E27FC236}">
                <a16:creationId xmlns:a16="http://schemas.microsoft.com/office/drawing/2014/main" id="{DAC64946-5CBE-47C8-91C7-E3F29D694D6F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2935288"/>
            <a:ext cx="395288" cy="133350"/>
            <a:chOff x="847" y="1624"/>
            <a:chExt cx="249" cy="84"/>
          </a:xfrm>
        </p:grpSpPr>
        <p:sp>
          <p:nvSpPr>
            <p:cNvPr id="21618" name="WordArt 114">
              <a:extLst>
                <a:ext uri="{FF2B5EF4-FFF2-40B4-BE49-F238E27FC236}">
                  <a16:creationId xmlns:a16="http://schemas.microsoft.com/office/drawing/2014/main" id="{0E776DA6-1BEA-40CD-92AF-233320DD0A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  <p:sp>
          <p:nvSpPr>
            <p:cNvPr id="21619" name="WordArt 115">
              <a:extLst>
                <a:ext uri="{FF2B5EF4-FFF2-40B4-BE49-F238E27FC236}">
                  <a16:creationId xmlns:a16="http://schemas.microsoft.com/office/drawing/2014/main" id="{0F8274D9-62FF-4609-A2B1-E9F4EE28B0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</p:grpSp>
      <p:grpSp>
        <p:nvGrpSpPr>
          <p:cNvPr id="21620" name="Group 116">
            <a:extLst>
              <a:ext uri="{FF2B5EF4-FFF2-40B4-BE49-F238E27FC236}">
                <a16:creationId xmlns:a16="http://schemas.microsoft.com/office/drawing/2014/main" id="{E79821AD-D798-4B69-A31B-1FB580BAF91C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8650288"/>
            <a:ext cx="528637" cy="133350"/>
            <a:chOff x="1209" y="1819"/>
            <a:chExt cx="333" cy="84"/>
          </a:xfrm>
        </p:grpSpPr>
        <p:sp>
          <p:nvSpPr>
            <p:cNvPr id="21621" name="WordArt 117">
              <a:extLst>
                <a:ext uri="{FF2B5EF4-FFF2-40B4-BE49-F238E27FC236}">
                  <a16:creationId xmlns:a16="http://schemas.microsoft.com/office/drawing/2014/main" id="{6B831ED5-7869-4549-BFAD-BED1EC6A86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  <p:sp>
          <p:nvSpPr>
            <p:cNvPr id="21622" name="WordArt 118">
              <a:extLst>
                <a:ext uri="{FF2B5EF4-FFF2-40B4-BE49-F238E27FC236}">
                  <a16:creationId xmlns:a16="http://schemas.microsoft.com/office/drawing/2014/main" id="{CAD729E2-8598-4485-A5A0-FC3D17C334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</p:grpSp>
      <p:grpSp>
        <p:nvGrpSpPr>
          <p:cNvPr id="21623" name="Group 119">
            <a:extLst>
              <a:ext uri="{FF2B5EF4-FFF2-40B4-BE49-F238E27FC236}">
                <a16:creationId xmlns:a16="http://schemas.microsoft.com/office/drawing/2014/main" id="{E6E636D2-2360-4E06-B9DE-468BB3EF77F3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526338"/>
            <a:ext cx="395287" cy="133350"/>
            <a:chOff x="415" y="1819"/>
            <a:chExt cx="249" cy="84"/>
          </a:xfrm>
        </p:grpSpPr>
        <p:sp>
          <p:nvSpPr>
            <p:cNvPr id="21624" name="WordArt 120">
              <a:extLst>
                <a:ext uri="{FF2B5EF4-FFF2-40B4-BE49-F238E27FC236}">
                  <a16:creationId xmlns:a16="http://schemas.microsoft.com/office/drawing/2014/main" id="{68361F03-A283-4B80-9A15-C4B4E6E199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  <p:sp>
          <p:nvSpPr>
            <p:cNvPr id="21625" name="WordArt 121">
              <a:extLst>
                <a:ext uri="{FF2B5EF4-FFF2-40B4-BE49-F238E27FC236}">
                  <a16:creationId xmlns:a16="http://schemas.microsoft.com/office/drawing/2014/main" id="{D1009CF0-AF9E-451D-A491-02BFB41BA7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</p:grpSp>
      <p:grpSp>
        <p:nvGrpSpPr>
          <p:cNvPr id="21626" name="Group 122">
            <a:extLst>
              <a:ext uri="{FF2B5EF4-FFF2-40B4-BE49-F238E27FC236}">
                <a16:creationId xmlns:a16="http://schemas.microsoft.com/office/drawing/2014/main" id="{EDF92CC1-52F8-4C10-8204-748863D1455A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6715125"/>
            <a:ext cx="395288" cy="133350"/>
            <a:chOff x="847" y="1819"/>
            <a:chExt cx="249" cy="84"/>
          </a:xfrm>
        </p:grpSpPr>
        <p:sp>
          <p:nvSpPr>
            <p:cNvPr id="21627" name="WordArt 123">
              <a:extLst>
                <a:ext uri="{FF2B5EF4-FFF2-40B4-BE49-F238E27FC236}">
                  <a16:creationId xmlns:a16="http://schemas.microsoft.com/office/drawing/2014/main" id="{E948A7E8-7D92-44A6-8AB3-6B927A03C5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21628" name="WordArt 124">
              <a:extLst>
                <a:ext uri="{FF2B5EF4-FFF2-40B4-BE49-F238E27FC236}">
                  <a16:creationId xmlns:a16="http://schemas.microsoft.com/office/drawing/2014/main" id="{CFBAAA29-7862-4275-AD52-0D2A1BDD67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21629" name="Group 125">
            <a:extLst>
              <a:ext uri="{FF2B5EF4-FFF2-40B4-BE49-F238E27FC236}">
                <a16:creationId xmlns:a16="http://schemas.microsoft.com/office/drawing/2014/main" id="{27081C39-6F32-42AF-B442-A0CBD633803A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535738"/>
            <a:ext cx="395288" cy="133350"/>
            <a:chOff x="415" y="1963"/>
            <a:chExt cx="249" cy="84"/>
          </a:xfrm>
        </p:grpSpPr>
        <p:sp>
          <p:nvSpPr>
            <p:cNvPr id="21630" name="WordArt 126">
              <a:extLst>
                <a:ext uri="{FF2B5EF4-FFF2-40B4-BE49-F238E27FC236}">
                  <a16:creationId xmlns:a16="http://schemas.microsoft.com/office/drawing/2014/main" id="{66B9FCBE-FF8B-418D-AA4B-5101CB922E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  <p:sp>
          <p:nvSpPr>
            <p:cNvPr id="21631" name="WordArt 127">
              <a:extLst>
                <a:ext uri="{FF2B5EF4-FFF2-40B4-BE49-F238E27FC236}">
                  <a16:creationId xmlns:a16="http://schemas.microsoft.com/office/drawing/2014/main" id="{C2DF0BF2-172F-4E10-A3F0-4E7C905D71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</p:grpSp>
      <p:grpSp>
        <p:nvGrpSpPr>
          <p:cNvPr id="21632" name="Group 128">
            <a:extLst>
              <a:ext uri="{FF2B5EF4-FFF2-40B4-BE49-F238E27FC236}">
                <a16:creationId xmlns:a16="http://schemas.microsoft.com/office/drawing/2014/main" id="{7C15BAD2-C678-4337-8F27-F55DF54D36D2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5995988"/>
            <a:ext cx="395287" cy="133350"/>
            <a:chOff x="847" y="1963"/>
            <a:chExt cx="249" cy="84"/>
          </a:xfrm>
        </p:grpSpPr>
        <p:sp>
          <p:nvSpPr>
            <p:cNvPr id="21633" name="WordArt 129">
              <a:extLst>
                <a:ext uri="{FF2B5EF4-FFF2-40B4-BE49-F238E27FC236}">
                  <a16:creationId xmlns:a16="http://schemas.microsoft.com/office/drawing/2014/main" id="{674A0718-34B9-496E-9DB6-CD937D5CDC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  <p:sp>
          <p:nvSpPr>
            <p:cNvPr id="21634" name="WordArt 130">
              <a:extLst>
                <a:ext uri="{FF2B5EF4-FFF2-40B4-BE49-F238E27FC236}">
                  <a16:creationId xmlns:a16="http://schemas.microsoft.com/office/drawing/2014/main" id="{EBB2DB03-8E46-4384-A267-8691A39C39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</p:grpSp>
      <p:grpSp>
        <p:nvGrpSpPr>
          <p:cNvPr id="21635" name="Group 131">
            <a:extLst>
              <a:ext uri="{FF2B5EF4-FFF2-40B4-BE49-F238E27FC236}">
                <a16:creationId xmlns:a16="http://schemas.microsoft.com/office/drawing/2014/main" id="{0B6CB268-E7D1-4AD8-9C69-DE4F3895293F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3656013"/>
            <a:ext cx="395288" cy="133350"/>
            <a:chOff x="415" y="2159"/>
            <a:chExt cx="249" cy="84"/>
          </a:xfrm>
        </p:grpSpPr>
        <p:sp>
          <p:nvSpPr>
            <p:cNvPr id="21636" name="WordArt 132">
              <a:extLst>
                <a:ext uri="{FF2B5EF4-FFF2-40B4-BE49-F238E27FC236}">
                  <a16:creationId xmlns:a16="http://schemas.microsoft.com/office/drawing/2014/main" id="{8B045E37-5493-46DF-A8CE-0BB155D32B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  <p:sp>
          <p:nvSpPr>
            <p:cNvPr id="21637" name="WordArt 133">
              <a:extLst>
                <a:ext uri="{FF2B5EF4-FFF2-40B4-BE49-F238E27FC236}">
                  <a16:creationId xmlns:a16="http://schemas.microsoft.com/office/drawing/2014/main" id="{C3B9C111-E53C-451C-87DC-0B8D012F7D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</p:grpSp>
      <p:grpSp>
        <p:nvGrpSpPr>
          <p:cNvPr id="21638" name="Group 134">
            <a:extLst>
              <a:ext uri="{FF2B5EF4-FFF2-40B4-BE49-F238E27FC236}">
                <a16:creationId xmlns:a16="http://schemas.microsoft.com/office/drawing/2014/main" id="{2DA97276-9667-4077-94EB-353AFA8001A0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4240213"/>
            <a:ext cx="395287" cy="133350"/>
            <a:chOff x="847" y="2159"/>
            <a:chExt cx="249" cy="84"/>
          </a:xfrm>
        </p:grpSpPr>
        <p:sp>
          <p:nvSpPr>
            <p:cNvPr id="21639" name="WordArt 135">
              <a:extLst>
                <a:ext uri="{FF2B5EF4-FFF2-40B4-BE49-F238E27FC236}">
                  <a16:creationId xmlns:a16="http://schemas.microsoft.com/office/drawing/2014/main" id="{A2396BC1-2035-43C1-B820-8DA48E5EC9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  <p:sp>
          <p:nvSpPr>
            <p:cNvPr id="21640" name="WordArt 136">
              <a:extLst>
                <a:ext uri="{FF2B5EF4-FFF2-40B4-BE49-F238E27FC236}">
                  <a16:creationId xmlns:a16="http://schemas.microsoft.com/office/drawing/2014/main" id="{436683F1-5647-469B-AD53-B3AF7D9AD5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</p:grpSp>
      <p:grpSp>
        <p:nvGrpSpPr>
          <p:cNvPr id="21641" name="Group 137">
            <a:extLst>
              <a:ext uri="{FF2B5EF4-FFF2-40B4-BE49-F238E27FC236}">
                <a16:creationId xmlns:a16="http://schemas.microsoft.com/office/drawing/2014/main" id="{79E93192-BF39-404A-BDAA-E8064B9E3FDC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4779963"/>
            <a:ext cx="395288" cy="133350"/>
            <a:chOff x="415" y="2303"/>
            <a:chExt cx="249" cy="84"/>
          </a:xfrm>
        </p:grpSpPr>
        <p:sp>
          <p:nvSpPr>
            <p:cNvPr id="21642" name="WordArt 138">
              <a:extLst>
                <a:ext uri="{FF2B5EF4-FFF2-40B4-BE49-F238E27FC236}">
                  <a16:creationId xmlns:a16="http://schemas.microsoft.com/office/drawing/2014/main" id="{8E43A338-BAA1-42A6-8986-ACB58063AE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  <p:sp>
          <p:nvSpPr>
            <p:cNvPr id="21643" name="WordArt 139">
              <a:extLst>
                <a:ext uri="{FF2B5EF4-FFF2-40B4-BE49-F238E27FC236}">
                  <a16:creationId xmlns:a16="http://schemas.microsoft.com/office/drawing/2014/main" id="{F36630ED-29BD-4A74-82A2-129FF7B45C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</p:grpSp>
      <p:grpSp>
        <p:nvGrpSpPr>
          <p:cNvPr id="21644" name="Group 140">
            <a:extLst>
              <a:ext uri="{FF2B5EF4-FFF2-40B4-BE49-F238E27FC236}">
                <a16:creationId xmlns:a16="http://schemas.microsoft.com/office/drawing/2014/main" id="{127E6C78-5877-4D4B-AB03-80FDA6A5FDD5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800350"/>
            <a:ext cx="395288" cy="133350"/>
            <a:chOff x="847" y="2303"/>
            <a:chExt cx="249" cy="84"/>
          </a:xfrm>
        </p:grpSpPr>
        <p:sp>
          <p:nvSpPr>
            <p:cNvPr id="21645" name="WordArt 141">
              <a:extLst>
                <a:ext uri="{FF2B5EF4-FFF2-40B4-BE49-F238E27FC236}">
                  <a16:creationId xmlns:a16="http://schemas.microsoft.com/office/drawing/2014/main" id="{948D1AB0-5617-4342-BDD4-D403961742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  <p:sp>
          <p:nvSpPr>
            <p:cNvPr id="21646" name="WordArt 142">
              <a:extLst>
                <a:ext uri="{FF2B5EF4-FFF2-40B4-BE49-F238E27FC236}">
                  <a16:creationId xmlns:a16="http://schemas.microsoft.com/office/drawing/2014/main" id="{A6D673FB-A98F-473D-B843-93DBD68611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</p:grpSp>
      <p:grpSp>
        <p:nvGrpSpPr>
          <p:cNvPr id="21647" name="Group 143">
            <a:extLst>
              <a:ext uri="{FF2B5EF4-FFF2-40B4-BE49-F238E27FC236}">
                <a16:creationId xmlns:a16="http://schemas.microsoft.com/office/drawing/2014/main" id="{6679D603-14A9-466B-8FCC-F98A031210E6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3251200"/>
            <a:ext cx="395287" cy="133350"/>
            <a:chOff x="415" y="2500"/>
            <a:chExt cx="249" cy="84"/>
          </a:xfrm>
        </p:grpSpPr>
        <p:sp>
          <p:nvSpPr>
            <p:cNvPr id="21648" name="WordArt 144">
              <a:extLst>
                <a:ext uri="{FF2B5EF4-FFF2-40B4-BE49-F238E27FC236}">
                  <a16:creationId xmlns:a16="http://schemas.microsoft.com/office/drawing/2014/main" id="{5E952197-79F7-49D3-ADD4-6AF30D9074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  <p:sp>
          <p:nvSpPr>
            <p:cNvPr id="21649" name="WordArt 145">
              <a:extLst>
                <a:ext uri="{FF2B5EF4-FFF2-40B4-BE49-F238E27FC236}">
                  <a16:creationId xmlns:a16="http://schemas.microsoft.com/office/drawing/2014/main" id="{1922D339-2FB1-452C-9C0A-CEA1AEAEB8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</p:grpSp>
      <p:grpSp>
        <p:nvGrpSpPr>
          <p:cNvPr id="21650" name="Group 146">
            <a:extLst>
              <a:ext uri="{FF2B5EF4-FFF2-40B4-BE49-F238E27FC236}">
                <a16:creationId xmlns:a16="http://schemas.microsoft.com/office/drawing/2014/main" id="{39EB8197-7C7A-4269-A4D8-9E20885274AE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025775"/>
            <a:ext cx="395288" cy="133350"/>
            <a:chOff x="847" y="2500"/>
            <a:chExt cx="249" cy="84"/>
          </a:xfrm>
        </p:grpSpPr>
        <p:sp>
          <p:nvSpPr>
            <p:cNvPr id="21651" name="WordArt 147">
              <a:extLst>
                <a:ext uri="{FF2B5EF4-FFF2-40B4-BE49-F238E27FC236}">
                  <a16:creationId xmlns:a16="http://schemas.microsoft.com/office/drawing/2014/main" id="{69A3C6EE-7BD2-44D3-B5B2-6CA8D5EED2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  <p:sp>
          <p:nvSpPr>
            <p:cNvPr id="21652" name="WordArt 148">
              <a:extLst>
                <a:ext uri="{FF2B5EF4-FFF2-40B4-BE49-F238E27FC236}">
                  <a16:creationId xmlns:a16="http://schemas.microsoft.com/office/drawing/2014/main" id="{0381641C-A951-4B66-A40E-093F7D8AD9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</p:grpSp>
      <p:grpSp>
        <p:nvGrpSpPr>
          <p:cNvPr id="21653" name="Group 149">
            <a:extLst>
              <a:ext uri="{FF2B5EF4-FFF2-40B4-BE49-F238E27FC236}">
                <a16:creationId xmlns:a16="http://schemas.microsoft.com/office/drawing/2014/main" id="{339DBD31-C041-491E-AE67-EB8D6C0B35F1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800350"/>
            <a:ext cx="395288" cy="133350"/>
            <a:chOff x="415" y="2644"/>
            <a:chExt cx="249" cy="84"/>
          </a:xfrm>
        </p:grpSpPr>
        <p:sp>
          <p:nvSpPr>
            <p:cNvPr id="21654" name="WordArt 150">
              <a:extLst>
                <a:ext uri="{FF2B5EF4-FFF2-40B4-BE49-F238E27FC236}">
                  <a16:creationId xmlns:a16="http://schemas.microsoft.com/office/drawing/2014/main" id="{28042BA9-1C8E-4FF3-9EE1-AA72EED0DB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  <p:sp>
          <p:nvSpPr>
            <p:cNvPr id="21655" name="WordArt 151">
              <a:extLst>
                <a:ext uri="{FF2B5EF4-FFF2-40B4-BE49-F238E27FC236}">
                  <a16:creationId xmlns:a16="http://schemas.microsoft.com/office/drawing/2014/main" id="{BA265CBC-4DDC-4211-9BF4-69534C5DFF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</p:grpSp>
      <p:grpSp>
        <p:nvGrpSpPr>
          <p:cNvPr id="21656" name="Group 152">
            <a:extLst>
              <a:ext uri="{FF2B5EF4-FFF2-40B4-BE49-F238E27FC236}">
                <a16:creationId xmlns:a16="http://schemas.microsoft.com/office/drawing/2014/main" id="{1AD80FC2-15AB-490C-B1CB-96DA749A0C81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275263"/>
            <a:ext cx="395288" cy="133350"/>
            <a:chOff x="847" y="2644"/>
            <a:chExt cx="249" cy="84"/>
          </a:xfrm>
        </p:grpSpPr>
        <p:sp>
          <p:nvSpPr>
            <p:cNvPr id="21657" name="WordArt 153">
              <a:extLst>
                <a:ext uri="{FF2B5EF4-FFF2-40B4-BE49-F238E27FC236}">
                  <a16:creationId xmlns:a16="http://schemas.microsoft.com/office/drawing/2014/main" id="{E3C8CD85-F238-456F-A5DD-4E80B737C4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  <p:sp>
          <p:nvSpPr>
            <p:cNvPr id="21658" name="WordArt 154">
              <a:extLst>
                <a:ext uri="{FF2B5EF4-FFF2-40B4-BE49-F238E27FC236}">
                  <a16:creationId xmlns:a16="http://schemas.microsoft.com/office/drawing/2014/main" id="{E75B96A4-8980-4060-B5E5-D9925C0734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</p:grpSp>
      <p:grpSp>
        <p:nvGrpSpPr>
          <p:cNvPr id="21659" name="Group 155">
            <a:extLst>
              <a:ext uri="{FF2B5EF4-FFF2-40B4-BE49-F238E27FC236}">
                <a16:creationId xmlns:a16="http://schemas.microsoft.com/office/drawing/2014/main" id="{98B75762-C14D-4964-9C52-0885FE5FBDBD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5230813"/>
            <a:ext cx="395288" cy="133350"/>
            <a:chOff x="415" y="2840"/>
            <a:chExt cx="249" cy="84"/>
          </a:xfrm>
        </p:grpSpPr>
        <p:sp>
          <p:nvSpPr>
            <p:cNvPr id="21660" name="WordArt 156">
              <a:extLst>
                <a:ext uri="{FF2B5EF4-FFF2-40B4-BE49-F238E27FC236}">
                  <a16:creationId xmlns:a16="http://schemas.microsoft.com/office/drawing/2014/main" id="{11684158-F0C7-4F04-AC4A-031BFE0BAB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  <p:sp>
          <p:nvSpPr>
            <p:cNvPr id="21661" name="WordArt 157">
              <a:extLst>
                <a:ext uri="{FF2B5EF4-FFF2-40B4-BE49-F238E27FC236}">
                  <a16:creationId xmlns:a16="http://schemas.microsoft.com/office/drawing/2014/main" id="{D7369143-0C64-4DA6-B403-0B639B1F06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</p:grpSp>
      <p:grpSp>
        <p:nvGrpSpPr>
          <p:cNvPr id="21662" name="Group 158">
            <a:extLst>
              <a:ext uri="{FF2B5EF4-FFF2-40B4-BE49-F238E27FC236}">
                <a16:creationId xmlns:a16="http://schemas.microsoft.com/office/drawing/2014/main" id="{F6460961-EC99-4ACB-99EA-A8E1C30F6671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539875"/>
            <a:ext cx="395288" cy="133350"/>
            <a:chOff x="844" y="1098"/>
            <a:chExt cx="249" cy="84"/>
          </a:xfrm>
        </p:grpSpPr>
        <p:sp>
          <p:nvSpPr>
            <p:cNvPr id="21663" name="WordArt 159">
              <a:extLst>
                <a:ext uri="{FF2B5EF4-FFF2-40B4-BE49-F238E27FC236}">
                  <a16:creationId xmlns:a16="http://schemas.microsoft.com/office/drawing/2014/main" id="{258A7CB1-0287-4DCF-902A-6A90BC3C71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  <p:sp>
          <p:nvSpPr>
            <p:cNvPr id="21664" name="WordArt 160">
              <a:extLst>
                <a:ext uri="{FF2B5EF4-FFF2-40B4-BE49-F238E27FC236}">
                  <a16:creationId xmlns:a16="http://schemas.microsoft.com/office/drawing/2014/main" id="{C33322FE-2DFB-4650-A855-27FC27CFA1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>
            <a:extLst>
              <a:ext uri="{FF2B5EF4-FFF2-40B4-BE49-F238E27FC236}">
                <a16:creationId xmlns:a16="http://schemas.microsoft.com/office/drawing/2014/main" id="{6D7C2B17-3954-4845-9F60-C957D0338E83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279400"/>
            <a:ext cx="7740650" cy="12242800"/>
            <a:chOff x="643" y="176"/>
            <a:chExt cx="4876" cy="7712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E7282D68-B953-4AA6-9C5E-63B810763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352"/>
              <a:ext cx="1815" cy="2721"/>
            </a:xfrm>
            <a:custGeom>
              <a:avLst/>
              <a:gdLst>
                <a:gd name="T0" fmla="*/ 454 w 1815"/>
                <a:gd name="T1" fmla="*/ 2721 h 2721"/>
                <a:gd name="T2" fmla="*/ 567 w 1815"/>
                <a:gd name="T3" fmla="*/ 2494 h 2721"/>
                <a:gd name="T4" fmla="*/ 681 w 1815"/>
                <a:gd name="T5" fmla="*/ 2268 h 2721"/>
                <a:gd name="T6" fmla="*/ 794 w 1815"/>
                <a:gd name="T7" fmla="*/ 2041 h 2721"/>
                <a:gd name="T8" fmla="*/ 908 w 1815"/>
                <a:gd name="T9" fmla="*/ 2154 h 2721"/>
                <a:gd name="T10" fmla="*/ 1475 w 1815"/>
                <a:gd name="T11" fmla="*/ 2268 h 2721"/>
                <a:gd name="T12" fmla="*/ 1701 w 1815"/>
                <a:gd name="T13" fmla="*/ 2154 h 2721"/>
                <a:gd name="T14" fmla="*/ 1815 w 1815"/>
                <a:gd name="T15" fmla="*/ 1927 h 2721"/>
                <a:gd name="T16" fmla="*/ 1701 w 1815"/>
                <a:gd name="T17" fmla="*/ 1814 h 2721"/>
                <a:gd name="T18" fmla="*/ 1588 w 1815"/>
                <a:gd name="T19" fmla="*/ 1927 h 2721"/>
                <a:gd name="T20" fmla="*/ 1475 w 1815"/>
                <a:gd name="T21" fmla="*/ 1814 h 2721"/>
                <a:gd name="T22" fmla="*/ 681 w 1815"/>
                <a:gd name="T23" fmla="*/ 1814 h 2721"/>
                <a:gd name="T24" fmla="*/ 1134 w 1815"/>
                <a:gd name="T25" fmla="*/ 1360 h 2721"/>
                <a:gd name="T26" fmla="*/ 1361 w 1815"/>
                <a:gd name="T27" fmla="*/ 1247 h 2721"/>
                <a:gd name="T28" fmla="*/ 1248 w 1815"/>
                <a:gd name="T29" fmla="*/ 1134 h 2721"/>
                <a:gd name="T30" fmla="*/ 1021 w 1815"/>
                <a:gd name="T31" fmla="*/ 1020 h 2721"/>
                <a:gd name="T32" fmla="*/ 908 w 1815"/>
                <a:gd name="T33" fmla="*/ 907 h 2721"/>
                <a:gd name="T34" fmla="*/ 794 w 1815"/>
                <a:gd name="T35" fmla="*/ 567 h 2721"/>
                <a:gd name="T36" fmla="*/ 454 w 1815"/>
                <a:gd name="T37" fmla="*/ 113 h 2721"/>
                <a:gd name="T38" fmla="*/ 0 w 1815"/>
                <a:gd name="T39" fmla="*/ 0 h 2721"/>
                <a:gd name="T40" fmla="*/ 114 w 1815"/>
                <a:gd name="T41" fmla="*/ 567 h 2721"/>
                <a:gd name="T42" fmla="*/ 227 w 1815"/>
                <a:gd name="T43" fmla="*/ 1020 h 2721"/>
                <a:gd name="T44" fmla="*/ 454 w 1815"/>
                <a:gd name="T45" fmla="*/ 1134 h 2721"/>
                <a:gd name="T46" fmla="*/ 567 w 1815"/>
                <a:gd name="T47" fmla="*/ 1247 h 2721"/>
                <a:gd name="T48" fmla="*/ 454 w 1815"/>
                <a:gd name="T49" fmla="*/ 1474 h 2721"/>
                <a:gd name="T50" fmla="*/ 341 w 1815"/>
                <a:gd name="T51" fmla="*/ 1701 h 2721"/>
                <a:gd name="T52" fmla="*/ 454 w 1815"/>
                <a:gd name="T53" fmla="*/ 1927 h 2721"/>
                <a:gd name="T54" fmla="*/ 567 w 1815"/>
                <a:gd name="T55" fmla="*/ 2041 h 2721"/>
                <a:gd name="T56" fmla="*/ 454 w 1815"/>
                <a:gd name="T57" fmla="*/ 2154 h 2721"/>
                <a:gd name="T58" fmla="*/ 341 w 1815"/>
                <a:gd name="T59" fmla="*/ 2268 h 2721"/>
                <a:gd name="T60" fmla="*/ 227 w 1815"/>
                <a:gd name="T61" fmla="*/ 2494 h 2721"/>
                <a:gd name="T62" fmla="*/ 114 w 1815"/>
                <a:gd name="T63" fmla="*/ 2608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54" y="2721"/>
                  </a:lnTo>
                  <a:lnTo>
                    <a:pt x="454" y="2494"/>
                  </a:lnTo>
                  <a:lnTo>
                    <a:pt x="567" y="2494"/>
                  </a:lnTo>
                  <a:lnTo>
                    <a:pt x="567" y="2268"/>
                  </a:lnTo>
                  <a:lnTo>
                    <a:pt x="681" y="2268"/>
                  </a:lnTo>
                  <a:lnTo>
                    <a:pt x="681" y="2041"/>
                  </a:lnTo>
                  <a:lnTo>
                    <a:pt x="794" y="2041"/>
                  </a:lnTo>
                  <a:lnTo>
                    <a:pt x="794" y="2154"/>
                  </a:lnTo>
                  <a:lnTo>
                    <a:pt x="908" y="2154"/>
                  </a:lnTo>
                  <a:lnTo>
                    <a:pt x="908" y="2268"/>
                  </a:lnTo>
                  <a:lnTo>
                    <a:pt x="1475" y="2268"/>
                  </a:lnTo>
                  <a:lnTo>
                    <a:pt x="1475" y="2154"/>
                  </a:lnTo>
                  <a:lnTo>
                    <a:pt x="1701" y="2154"/>
                  </a:lnTo>
                  <a:lnTo>
                    <a:pt x="1815" y="2154"/>
                  </a:lnTo>
                  <a:lnTo>
                    <a:pt x="1815" y="1927"/>
                  </a:lnTo>
                  <a:lnTo>
                    <a:pt x="1701" y="1927"/>
                  </a:lnTo>
                  <a:lnTo>
                    <a:pt x="1701" y="1814"/>
                  </a:lnTo>
                  <a:lnTo>
                    <a:pt x="1588" y="1814"/>
                  </a:lnTo>
                  <a:lnTo>
                    <a:pt x="1588" y="1927"/>
                  </a:lnTo>
                  <a:lnTo>
                    <a:pt x="1475" y="1927"/>
                  </a:lnTo>
                  <a:lnTo>
                    <a:pt x="1475" y="1814"/>
                  </a:lnTo>
                  <a:lnTo>
                    <a:pt x="794" y="1814"/>
                  </a:lnTo>
                  <a:lnTo>
                    <a:pt x="681" y="1814"/>
                  </a:lnTo>
                  <a:lnTo>
                    <a:pt x="681" y="1360"/>
                  </a:lnTo>
                  <a:lnTo>
                    <a:pt x="1134" y="1360"/>
                  </a:lnTo>
                  <a:lnTo>
                    <a:pt x="1134" y="1247"/>
                  </a:lnTo>
                  <a:lnTo>
                    <a:pt x="1361" y="124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20"/>
                  </a:lnTo>
                  <a:lnTo>
                    <a:pt x="1021" y="1020"/>
                  </a:lnTo>
                  <a:lnTo>
                    <a:pt x="1021" y="907"/>
                  </a:lnTo>
                  <a:lnTo>
                    <a:pt x="908" y="907"/>
                  </a:lnTo>
                  <a:lnTo>
                    <a:pt x="908" y="567"/>
                  </a:lnTo>
                  <a:lnTo>
                    <a:pt x="794" y="567"/>
                  </a:lnTo>
                  <a:lnTo>
                    <a:pt x="79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474"/>
                  </a:lnTo>
                  <a:lnTo>
                    <a:pt x="454" y="1474"/>
                  </a:lnTo>
                  <a:lnTo>
                    <a:pt x="454" y="1701"/>
                  </a:lnTo>
                  <a:lnTo>
                    <a:pt x="341" y="1701"/>
                  </a:lnTo>
                  <a:lnTo>
                    <a:pt x="341" y="1927"/>
                  </a:lnTo>
                  <a:lnTo>
                    <a:pt x="454" y="1927"/>
                  </a:lnTo>
                  <a:lnTo>
                    <a:pt x="454" y="2041"/>
                  </a:lnTo>
                  <a:lnTo>
                    <a:pt x="567" y="2041"/>
                  </a:lnTo>
                  <a:lnTo>
                    <a:pt x="567" y="2154"/>
                  </a:lnTo>
                  <a:lnTo>
                    <a:pt x="454" y="2154"/>
                  </a:lnTo>
                  <a:lnTo>
                    <a:pt x="454" y="2268"/>
                  </a:lnTo>
                  <a:lnTo>
                    <a:pt x="341" y="2268"/>
                  </a:lnTo>
                  <a:lnTo>
                    <a:pt x="341" y="2494"/>
                  </a:lnTo>
                  <a:lnTo>
                    <a:pt x="227" y="2494"/>
                  </a:lnTo>
                  <a:lnTo>
                    <a:pt x="227" y="2608"/>
                  </a:lnTo>
                  <a:lnTo>
                    <a:pt x="114" y="2608"/>
                  </a:lnTo>
                  <a:lnTo>
                    <a:pt x="114" y="27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91237B0E-06D0-4A33-B11D-EFF84B00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5393"/>
              <a:ext cx="2495" cy="2495"/>
            </a:xfrm>
            <a:custGeom>
              <a:avLst/>
              <a:gdLst>
                <a:gd name="T0" fmla="*/ 1134 w 2495"/>
                <a:gd name="T1" fmla="*/ 453 h 2495"/>
                <a:gd name="T2" fmla="*/ 1247 w 2495"/>
                <a:gd name="T3" fmla="*/ 227 h 2495"/>
                <a:gd name="T4" fmla="*/ 1361 w 2495"/>
                <a:gd name="T5" fmla="*/ 0 h 2495"/>
                <a:gd name="T6" fmla="*/ 1474 w 2495"/>
                <a:gd name="T7" fmla="*/ 113 h 2495"/>
                <a:gd name="T8" fmla="*/ 1588 w 2495"/>
                <a:gd name="T9" fmla="*/ 227 h 2495"/>
                <a:gd name="T10" fmla="*/ 2155 w 2495"/>
                <a:gd name="T11" fmla="*/ 113 h 2495"/>
                <a:gd name="T12" fmla="*/ 2495 w 2495"/>
                <a:gd name="T13" fmla="*/ 340 h 2495"/>
                <a:gd name="T14" fmla="*/ 2381 w 2495"/>
                <a:gd name="T15" fmla="*/ 567 h 2495"/>
                <a:gd name="T16" fmla="*/ 2495 w 2495"/>
                <a:gd name="T17" fmla="*/ 1020 h 2495"/>
                <a:gd name="T18" fmla="*/ 2381 w 2495"/>
                <a:gd name="T19" fmla="*/ 1134 h 2495"/>
                <a:gd name="T20" fmla="*/ 2495 w 2495"/>
                <a:gd name="T21" fmla="*/ 1247 h 2495"/>
                <a:gd name="T22" fmla="*/ 2381 w 2495"/>
                <a:gd name="T23" fmla="*/ 1701 h 2495"/>
                <a:gd name="T24" fmla="*/ 2495 w 2495"/>
                <a:gd name="T25" fmla="*/ 1928 h 2495"/>
                <a:gd name="T26" fmla="*/ 2381 w 2495"/>
                <a:gd name="T27" fmla="*/ 2041 h 2495"/>
                <a:gd name="T28" fmla="*/ 2268 w 2495"/>
                <a:gd name="T29" fmla="*/ 2154 h 2495"/>
                <a:gd name="T30" fmla="*/ 2155 w 2495"/>
                <a:gd name="T31" fmla="*/ 2041 h 2495"/>
                <a:gd name="T32" fmla="*/ 2268 w 2495"/>
                <a:gd name="T33" fmla="*/ 2268 h 2495"/>
                <a:gd name="T34" fmla="*/ 2155 w 2495"/>
                <a:gd name="T35" fmla="*/ 2495 h 2495"/>
                <a:gd name="T36" fmla="*/ 2041 w 2495"/>
                <a:gd name="T37" fmla="*/ 2381 h 2495"/>
                <a:gd name="T38" fmla="*/ 1928 w 2495"/>
                <a:gd name="T39" fmla="*/ 2268 h 2495"/>
                <a:gd name="T40" fmla="*/ 1814 w 2495"/>
                <a:gd name="T41" fmla="*/ 2154 h 2495"/>
                <a:gd name="T42" fmla="*/ 1247 w 2495"/>
                <a:gd name="T43" fmla="*/ 2268 h 2495"/>
                <a:gd name="T44" fmla="*/ 794 w 2495"/>
                <a:gd name="T45" fmla="*/ 2154 h 2495"/>
                <a:gd name="T46" fmla="*/ 680 w 2495"/>
                <a:gd name="T47" fmla="*/ 2268 h 2495"/>
                <a:gd name="T48" fmla="*/ 454 w 2495"/>
                <a:gd name="T49" fmla="*/ 2381 h 2495"/>
                <a:gd name="T50" fmla="*/ 340 w 2495"/>
                <a:gd name="T51" fmla="*/ 2268 h 2495"/>
                <a:gd name="T52" fmla="*/ 454 w 2495"/>
                <a:gd name="T53" fmla="*/ 1928 h 2495"/>
                <a:gd name="T54" fmla="*/ 567 w 2495"/>
                <a:gd name="T55" fmla="*/ 1701 h 2495"/>
                <a:gd name="T56" fmla="*/ 454 w 2495"/>
                <a:gd name="T57" fmla="*/ 1361 h 2495"/>
                <a:gd name="T58" fmla="*/ 227 w 2495"/>
                <a:gd name="T59" fmla="*/ 1247 h 2495"/>
                <a:gd name="T60" fmla="*/ 340 w 2495"/>
                <a:gd name="T61" fmla="*/ 1134 h 2495"/>
                <a:gd name="T62" fmla="*/ 227 w 2495"/>
                <a:gd name="T63" fmla="*/ 1020 h 2495"/>
                <a:gd name="T64" fmla="*/ 0 w 2495"/>
                <a:gd name="T65" fmla="*/ 907 h 2495"/>
                <a:gd name="T66" fmla="*/ 113 w 2495"/>
                <a:gd name="T67" fmla="*/ 794 h 2495"/>
                <a:gd name="T68" fmla="*/ 340 w 2495"/>
                <a:gd name="T69" fmla="*/ 680 h 2495"/>
                <a:gd name="T70" fmla="*/ 567 w 2495"/>
                <a:gd name="T71" fmla="*/ 794 h 2495"/>
                <a:gd name="T72" fmla="*/ 1134 w 2495"/>
                <a:gd name="T73" fmla="*/ 68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95" h="2495">
                  <a:moveTo>
                    <a:pt x="1134" y="680"/>
                  </a:moveTo>
                  <a:lnTo>
                    <a:pt x="1134" y="453"/>
                  </a:lnTo>
                  <a:lnTo>
                    <a:pt x="1247" y="453"/>
                  </a:lnTo>
                  <a:lnTo>
                    <a:pt x="1247" y="227"/>
                  </a:lnTo>
                  <a:lnTo>
                    <a:pt x="1361" y="227"/>
                  </a:lnTo>
                  <a:lnTo>
                    <a:pt x="1361" y="0"/>
                  </a:lnTo>
                  <a:lnTo>
                    <a:pt x="1474" y="0"/>
                  </a:lnTo>
                  <a:lnTo>
                    <a:pt x="1474" y="113"/>
                  </a:lnTo>
                  <a:lnTo>
                    <a:pt x="1588" y="113"/>
                  </a:lnTo>
                  <a:lnTo>
                    <a:pt x="1588" y="227"/>
                  </a:lnTo>
                  <a:lnTo>
                    <a:pt x="2155" y="227"/>
                  </a:lnTo>
                  <a:lnTo>
                    <a:pt x="2155" y="113"/>
                  </a:lnTo>
                  <a:lnTo>
                    <a:pt x="2495" y="113"/>
                  </a:lnTo>
                  <a:lnTo>
                    <a:pt x="2495" y="340"/>
                  </a:lnTo>
                  <a:lnTo>
                    <a:pt x="2495" y="567"/>
                  </a:lnTo>
                  <a:lnTo>
                    <a:pt x="2381" y="567"/>
                  </a:lnTo>
                  <a:lnTo>
                    <a:pt x="2381" y="1020"/>
                  </a:lnTo>
                  <a:lnTo>
                    <a:pt x="2495" y="1020"/>
                  </a:lnTo>
                  <a:lnTo>
                    <a:pt x="2495" y="1134"/>
                  </a:lnTo>
                  <a:lnTo>
                    <a:pt x="2381" y="1134"/>
                  </a:lnTo>
                  <a:lnTo>
                    <a:pt x="2381" y="1247"/>
                  </a:lnTo>
                  <a:lnTo>
                    <a:pt x="2495" y="1247"/>
                  </a:lnTo>
                  <a:lnTo>
                    <a:pt x="2495" y="1701"/>
                  </a:lnTo>
                  <a:lnTo>
                    <a:pt x="2381" y="1701"/>
                  </a:lnTo>
                  <a:lnTo>
                    <a:pt x="2381" y="1928"/>
                  </a:lnTo>
                  <a:lnTo>
                    <a:pt x="2495" y="1928"/>
                  </a:lnTo>
                  <a:lnTo>
                    <a:pt x="2495" y="2041"/>
                  </a:lnTo>
                  <a:lnTo>
                    <a:pt x="2381" y="2041"/>
                  </a:lnTo>
                  <a:lnTo>
                    <a:pt x="2381" y="2154"/>
                  </a:lnTo>
                  <a:lnTo>
                    <a:pt x="2268" y="2154"/>
                  </a:lnTo>
                  <a:lnTo>
                    <a:pt x="2268" y="2041"/>
                  </a:lnTo>
                  <a:lnTo>
                    <a:pt x="2155" y="2041"/>
                  </a:lnTo>
                  <a:lnTo>
                    <a:pt x="2155" y="2268"/>
                  </a:lnTo>
                  <a:lnTo>
                    <a:pt x="2268" y="2268"/>
                  </a:lnTo>
                  <a:lnTo>
                    <a:pt x="2268" y="2495"/>
                  </a:lnTo>
                  <a:lnTo>
                    <a:pt x="2155" y="2495"/>
                  </a:lnTo>
                  <a:lnTo>
                    <a:pt x="2155" y="2381"/>
                  </a:lnTo>
                  <a:lnTo>
                    <a:pt x="2041" y="2381"/>
                  </a:lnTo>
                  <a:lnTo>
                    <a:pt x="2041" y="2268"/>
                  </a:lnTo>
                  <a:lnTo>
                    <a:pt x="1928" y="2268"/>
                  </a:lnTo>
                  <a:lnTo>
                    <a:pt x="1928" y="2154"/>
                  </a:lnTo>
                  <a:lnTo>
                    <a:pt x="1814" y="2154"/>
                  </a:lnTo>
                  <a:lnTo>
                    <a:pt x="1814" y="2268"/>
                  </a:lnTo>
                  <a:lnTo>
                    <a:pt x="1247" y="2268"/>
                  </a:lnTo>
                  <a:lnTo>
                    <a:pt x="1247" y="2154"/>
                  </a:lnTo>
                  <a:lnTo>
                    <a:pt x="794" y="2154"/>
                  </a:lnTo>
                  <a:lnTo>
                    <a:pt x="794" y="2268"/>
                  </a:lnTo>
                  <a:lnTo>
                    <a:pt x="680" y="2268"/>
                  </a:lnTo>
                  <a:lnTo>
                    <a:pt x="680" y="2381"/>
                  </a:lnTo>
                  <a:lnTo>
                    <a:pt x="454" y="2381"/>
                  </a:lnTo>
                  <a:lnTo>
                    <a:pt x="454" y="2268"/>
                  </a:lnTo>
                  <a:lnTo>
                    <a:pt x="340" y="2268"/>
                  </a:lnTo>
                  <a:lnTo>
                    <a:pt x="340" y="1928"/>
                  </a:lnTo>
                  <a:lnTo>
                    <a:pt x="454" y="1928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1134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D046D863-FC63-4CAB-96E2-6F0EC077C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826"/>
              <a:ext cx="1360" cy="1361"/>
            </a:xfrm>
            <a:custGeom>
              <a:avLst/>
              <a:gdLst>
                <a:gd name="T0" fmla="*/ 1134 w 1360"/>
                <a:gd name="T1" fmla="*/ 113 h 1361"/>
                <a:gd name="T2" fmla="*/ 1020 w 1360"/>
                <a:gd name="T3" fmla="*/ 113 h 1361"/>
                <a:gd name="T4" fmla="*/ 1020 w 1360"/>
                <a:gd name="T5" fmla="*/ 0 h 1361"/>
                <a:gd name="T6" fmla="*/ 907 w 1360"/>
                <a:gd name="T7" fmla="*/ 0 h 1361"/>
                <a:gd name="T8" fmla="*/ 907 w 1360"/>
                <a:gd name="T9" fmla="*/ 113 h 1361"/>
                <a:gd name="T10" fmla="*/ 680 w 1360"/>
                <a:gd name="T11" fmla="*/ 113 h 1361"/>
                <a:gd name="T12" fmla="*/ 680 w 1360"/>
                <a:gd name="T13" fmla="*/ 453 h 1361"/>
                <a:gd name="T14" fmla="*/ 567 w 1360"/>
                <a:gd name="T15" fmla="*/ 453 h 1361"/>
                <a:gd name="T16" fmla="*/ 567 w 1360"/>
                <a:gd name="T17" fmla="*/ 567 h 1361"/>
                <a:gd name="T18" fmla="*/ 453 w 1360"/>
                <a:gd name="T19" fmla="*/ 567 h 1361"/>
                <a:gd name="T20" fmla="*/ 453 w 1360"/>
                <a:gd name="T21" fmla="*/ 680 h 1361"/>
                <a:gd name="T22" fmla="*/ 340 w 1360"/>
                <a:gd name="T23" fmla="*/ 680 h 1361"/>
                <a:gd name="T24" fmla="*/ 340 w 1360"/>
                <a:gd name="T25" fmla="*/ 907 h 1361"/>
                <a:gd name="T26" fmla="*/ 113 w 1360"/>
                <a:gd name="T27" fmla="*/ 907 h 1361"/>
                <a:gd name="T28" fmla="*/ 113 w 1360"/>
                <a:gd name="T29" fmla="*/ 1020 h 1361"/>
                <a:gd name="T30" fmla="*/ 0 w 1360"/>
                <a:gd name="T31" fmla="*/ 1020 h 1361"/>
                <a:gd name="T32" fmla="*/ 0 w 1360"/>
                <a:gd name="T33" fmla="*/ 1361 h 1361"/>
                <a:gd name="T34" fmla="*/ 226 w 1360"/>
                <a:gd name="T35" fmla="*/ 1361 h 1361"/>
                <a:gd name="T36" fmla="*/ 226 w 1360"/>
                <a:gd name="T37" fmla="*/ 1247 h 1361"/>
                <a:gd name="T38" fmla="*/ 453 w 1360"/>
                <a:gd name="T39" fmla="*/ 1247 h 1361"/>
                <a:gd name="T40" fmla="*/ 453 w 1360"/>
                <a:gd name="T41" fmla="*/ 1361 h 1361"/>
                <a:gd name="T42" fmla="*/ 680 w 1360"/>
                <a:gd name="T43" fmla="*/ 1361 h 1361"/>
                <a:gd name="T44" fmla="*/ 680 w 1360"/>
                <a:gd name="T45" fmla="*/ 1247 h 1361"/>
                <a:gd name="T46" fmla="*/ 907 w 1360"/>
                <a:gd name="T47" fmla="*/ 1247 h 1361"/>
                <a:gd name="T48" fmla="*/ 907 w 1360"/>
                <a:gd name="T49" fmla="*/ 1134 h 1361"/>
                <a:gd name="T50" fmla="*/ 1020 w 1360"/>
                <a:gd name="T51" fmla="*/ 1134 h 1361"/>
                <a:gd name="T52" fmla="*/ 1020 w 1360"/>
                <a:gd name="T53" fmla="*/ 1020 h 1361"/>
                <a:gd name="T54" fmla="*/ 1134 w 1360"/>
                <a:gd name="T55" fmla="*/ 1020 h 1361"/>
                <a:gd name="T56" fmla="*/ 1134 w 1360"/>
                <a:gd name="T57" fmla="*/ 794 h 1361"/>
                <a:gd name="T58" fmla="*/ 1247 w 1360"/>
                <a:gd name="T59" fmla="*/ 794 h 1361"/>
                <a:gd name="T60" fmla="*/ 1247 w 1360"/>
                <a:gd name="T61" fmla="*/ 680 h 1361"/>
                <a:gd name="T62" fmla="*/ 1360 w 1360"/>
                <a:gd name="T63" fmla="*/ 680 h 1361"/>
                <a:gd name="T64" fmla="*/ 1360 w 1360"/>
                <a:gd name="T65" fmla="*/ 567 h 1361"/>
                <a:gd name="T66" fmla="*/ 1247 w 1360"/>
                <a:gd name="T67" fmla="*/ 567 h 1361"/>
                <a:gd name="T68" fmla="*/ 1247 w 1360"/>
                <a:gd name="T69" fmla="*/ 453 h 1361"/>
                <a:gd name="T70" fmla="*/ 1134 w 1360"/>
                <a:gd name="T71" fmla="*/ 453 h 1361"/>
                <a:gd name="T72" fmla="*/ 1134 w 1360"/>
                <a:gd name="T73" fmla="*/ 340 h 1361"/>
                <a:gd name="T74" fmla="*/ 1247 w 1360"/>
                <a:gd name="T75" fmla="*/ 340 h 1361"/>
                <a:gd name="T76" fmla="*/ 1247 w 1360"/>
                <a:gd name="T77" fmla="*/ 113 h 1361"/>
                <a:gd name="T78" fmla="*/ 1134 w 1360"/>
                <a:gd name="T79" fmla="*/ 113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0" h="1361">
                  <a:moveTo>
                    <a:pt x="1134" y="113"/>
                  </a:moveTo>
                  <a:lnTo>
                    <a:pt x="1020" y="113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680" y="113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1361"/>
                  </a:lnTo>
                  <a:lnTo>
                    <a:pt x="226" y="1361"/>
                  </a:lnTo>
                  <a:lnTo>
                    <a:pt x="226" y="1247"/>
                  </a:lnTo>
                  <a:lnTo>
                    <a:pt x="453" y="1247"/>
                  </a:lnTo>
                  <a:lnTo>
                    <a:pt x="453" y="1361"/>
                  </a:lnTo>
                  <a:lnTo>
                    <a:pt x="680" y="1361"/>
                  </a:lnTo>
                  <a:lnTo>
                    <a:pt x="680" y="1247"/>
                  </a:lnTo>
                  <a:lnTo>
                    <a:pt x="907" y="1247"/>
                  </a:lnTo>
                  <a:lnTo>
                    <a:pt x="907" y="1134"/>
                  </a:lnTo>
                  <a:lnTo>
                    <a:pt x="1020" y="1134"/>
                  </a:lnTo>
                  <a:lnTo>
                    <a:pt x="1020" y="1020"/>
                  </a:lnTo>
                  <a:lnTo>
                    <a:pt x="1134" y="1020"/>
                  </a:lnTo>
                  <a:lnTo>
                    <a:pt x="1134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1360" y="680"/>
                  </a:lnTo>
                  <a:lnTo>
                    <a:pt x="1360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247" y="340"/>
                  </a:lnTo>
                  <a:lnTo>
                    <a:pt x="1247" y="113"/>
                  </a:lnTo>
                  <a:lnTo>
                    <a:pt x="113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9528CA2C-9D4C-4E56-A364-1BCFC09BA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620"/>
              <a:ext cx="1134" cy="1360"/>
            </a:xfrm>
            <a:custGeom>
              <a:avLst/>
              <a:gdLst>
                <a:gd name="T0" fmla="*/ 114 w 1134"/>
                <a:gd name="T1" fmla="*/ 1360 h 1360"/>
                <a:gd name="T2" fmla="*/ 341 w 1134"/>
                <a:gd name="T3" fmla="*/ 1360 h 1360"/>
                <a:gd name="T4" fmla="*/ 341 w 1134"/>
                <a:gd name="T5" fmla="*/ 1247 h 1360"/>
                <a:gd name="T6" fmla="*/ 681 w 1134"/>
                <a:gd name="T7" fmla="*/ 1247 h 1360"/>
                <a:gd name="T8" fmla="*/ 681 w 1134"/>
                <a:gd name="T9" fmla="*/ 1020 h 1360"/>
                <a:gd name="T10" fmla="*/ 794 w 1134"/>
                <a:gd name="T11" fmla="*/ 1020 h 1360"/>
                <a:gd name="T12" fmla="*/ 794 w 1134"/>
                <a:gd name="T13" fmla="*/ 907 h 1360"/>
                <a:gd name="T14" fmla="*/ 1021 w 1134"/>
                <a:gd name="T15" fmla="*/ 907 h 1360"/>
                <a:gd name="T16" fmla="*/ 1021 w 1134"/>
                <a:gd name="T17" fmla="*/ 793 h 1360"/>
                <a:gd name="T18" fmla="*/ 1134 w 1134"/>
                <a:gd name="T19" fmla="*/ 793 h 1360"/>
                <a:gd name="T20" fmla="*/ 1134 w 1134"/>
                <a:gd name="T21" fmla="*/ 680 h 1360"/>
                <a:gd name="T22" fmla="*/ 1021 w 1134"/>
                <a:gd name="T23" fmla="*/ 680 h 1360"/>
                <a:gd name="T24" fmla="*/ 908 w 1134"/>
                <a:gd name="T25" fmla="*/ 680 h 1360"/>
                <a:gd name="T26" fmla="*/ 908 w 1134"/>
                <a:gd name="T27" fmla="*/ 567 h 1360"/>
                <a:gd name="T28" fmla="*/ 567 w 1134"/>
                <a:gd name="T29" fmla="*/ 567 h 1360"/>
                <a:gd name="T30" fmla="*/ 567 w 1134"/>
                <a:gd name="T31" fmla="*/ 340 h 1360"/>
                <a:gd name="T32" fmla="*/ 567 w 1134"/>
                <a:gd name="T33" fmla="*/ 226 h 1360"/>
                <a:gd name="T34" fmla="*/ 341 w 1134"/>
                <a:gd name="T35" fmla="*/ 226 h 1360"/>
                <a:gd name="T36" fmla="*/ 341 w 1134"/>
                <a:gd name="T37" fmla="*/ 113 h 1360"/>
                <a:gd name="T38" fmla="*/ 227 w 1134"/>
                <a:gd name="T39" fmla="*/ 113 h 1360"/>
                <a:gd name="T40" fmla="*/ 227 w 1134"/>
                <a:gd name="T41" fmla="*/ 0 h 1360"/>
                <a:gd name="T42" fmla="*/ 114 w 1134"/>
                <a:gd name="T43" fmla="*/ 0 h 1360"/>
                <a:gd name="T44" fmla="*/ 114 w 1134"/>
                <a:gd name="T45" fmla="*/ 340 h 1360"/>
                <a:gd name="T46" fmla="*/ 0 w 1134"/>
                <a:gd name="T47" fmla="*/ 340 h 1360"/>
                <a:gd name="T48" fmla="*/ 0 w 1134"/>
                <a:gd name="T49" fmla="*/ 793 h 1360"/>
                <a:gd name="T50" fmla="*/ 114 w 1134"/>
                <a:gd name="T51" fmla="*/ 793 h 1360"/>
                <a:gd name="T52" fmla="*/ 114 w 1134"/>
                <a:gd name="T53" fmla="*/ 907 h 1360"/>
                <a:gd name="T54" fmla="*/ 0 w 1134"/>
                <a:gd name="T55" fmla="*/ 907 h 1360"/>
                <a:gd name="T56" fmla="*/ 0 w 1134"/>
                <a:gd name="T57" fmla="*/ 1020 h 1360"/>
                <a:gd name="T58" fmla="*/ 114 w 1134"/>
                <a:gd name="T59" fmla="*/ 1020 h 1360"/>
                <a:gd name="T60" fmla="*/ 114 w 1134"/>
                <a:gd name="T61" fmla="*/ 136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360">
                  <a:moveTo>
                    <a:pt x="114" y="1360"/>
                  </a:moveTo>
                  <a:lnTo>
                    <a:pt x="341" y="1360"/>
                  </a:lnTo>
                  <a:lnTo>
                    <a:pt x="341" y="1247"/>
                  </a:lnTo>
                  <a:lnTo>
                    <a:pt x="681" y="1247"/>
                  </a:lnTo>
                  <a:lnTo>
                    <a:pt x="681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341" y="226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136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ED7BDBFA-6AC1-41C4-BDED-AECB9125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712"/>
              <a:ext cx="1474" cy="1815"/>
            </a:xfrm>
            <a:custGeom>
              <a:avLst/>
              <a:gdLst>
                <a:gd name="T0" fmla="*/ 0 w 1474"/>
                <a:gd name="T1" fmla="*/ 567 h 1815"/>
                <a:gd name="T2" fmla="*/ 113 w 1474"/>
                <a:gd name="T3" fmla="*/ 567 h 1815"/>
                <a:gd name="T4" fmla="*/ 113 w 1474"/>
                <a:gd name="T5" fmla="*/ 454 h 1815"/>
                <a:gd name="T6" fmla="*/ 227 w 1474"/>
                <a:gd name="T7" fmla="*/ 454 h 1815"/>
                <a:gd name="T8" fmla="*/ 227 w 1474"/>
                <a:gd name="T9" fmla="*/ 227 h 1815"/>
                <a:gd name="T10" fmla="*/ 340 w 1474"/>
                <a:gd name="T11" fmla="*/ 227 h 1815"/>
                <a:gd name="T12" fmla="*/ 340 w 1474"/>
                <a:gd name="T13" fmla="*/ 114 h 1815"/>
                <a:gd name="T14" fmla="*/ 680 w 1474"/>
                <a:gd name="T15" fmla="*/ 114 h 1815"/>
                <a:gd name="T16" fmla="*/ 680 w 1474"/>
                <a:gd name="T17" fmla="*/ 0 h 1815"/>
                <a:gd name="T18" fmla="*/ 794 w 1474"/>
                <a:gd name="T19" fmla="*/ 0 h 1815"/>
                <a:gd name="T20" fmla="*/ 794 w 1474"/>
                <a:gd name="T21" fmla="*/ 227 h 1815"/>
                <a:gd name="T22" fmla="*/ 1020 w 1474"/>
                <a:gd name="T23" fmla="*/ 227 h 1815"/>
                <a:gd name="T24" fmla="*/ 1020 w 1474"/>
                <a:gd name="T25" fmla="*/ 341 h 1815"/>
                <a:gd name="T26" fmla="*/ 1361 w 1474"/>
                <a:gd name="T27" fmla="*/ 341 h 1815"/>
                <a:gd name="T28" fmla="*/ 1361 w 1474"/>
                <a:gd name="T29" fmla="*/ 567 h 1815"/>
                <a:gd name="T30" fmla="*/ 1474 w 1474"/>
                <a:gd name="T31" fmla="*/ 567 h 1815"/>
                <a:gd name="T32" fmla="*/ 1474 w 1474"/>
                <a:gd name="T33" fmla="*/ 794 h 1815"/>
                <a:gd name="T34" fmla="*/ 1361 w 1474"/>
                <a:gd name="T35" fmla="*/ 794 h 1815"/>
                <a:gd name="T36" fmla="*/ 1361 w 1474"/>
                <a:gd name="T37" fmla="*/ 1361 h 1815"/>
                <a:gd name="T38" fmla="*/ 1247 w 1474"/>
                <a:gd name="T39" fmla="*/ 1361 h 1815"/>
                <a:gd name="T40" fmla="*/ 1247 w 1474"/>
                <a:gd name="T41" fmla="*/ 1588 h 1815"/>
                <a:gd name="T42" fmla="*/ 1361 w 1474"/>
                <a:gd name="T43" fmla="*/ 1588 h 1815"/>
                <a:gd name="T44" fmla="*/ 1361 w 1474"/>
                <a:gd name="T45" fmla="*/ 1815 h 1815"/>
                <a:gd name="T46" fmla="*/ 1134 w 1474"/>
                <a:gd name="T47" fmla="*/ 1815 h 1815"/>
                <a:gd name="T48" fmla="*/ 1134 w 1474"/>
                <a:gd name="T49" fmla="*/ 1701 h 1815"/>
                <a:gd name="T50" fmla="*/ 1020 w 1474"/>
                <a:gd name="T51" fmla="*/ 1701 h 1815"/>
                <a:gd name="T52" fmla="*/ 1020 w 1474"/>
                <a:gd name="T53" fmla="*/ 1588 h 1815"/>
                <a:gd name="T54" fmla="*/ 794 w 1474"/>
                <a:gd name="T55" fmla="*/ 1588 h 1815"/>
                <a:gd name="T56" fmla="*/ 794 w 1474"/>
                <a:gd name="T57" fmla="*/ 1475 h 1815"/>
                <a:gd name="T58" fmla="*/ 453 w 1474"/>
                <a:gd name="T59" fmla="*/ 1475 h 1815"/>
                <a:gd name="T60" fmla="*/ 453 w 1474"/>
                <a:gd name="T61" fmla="*/ 1134 h 1815"/>
                <a:gd name="T62" fmla="*/ 227 w 1474"/>
                <a:gd name="T63" fmla="*/ 1134 h 1815"/>
                <a:gd name="T64" fmla="*/ 227 w 1474"/>
                <a:gd name="T65" fmla="*/ 1021 h 1815"/>
                <a:gd name="T66" fmla="*/ 113 w 1474"/>
                <a:gd name="T67" fmla="*/ 1021 h 1815"/>
                <a:gd name="T68" fmla="*/ 113 w 1474"/>
                <a:gd name="T69" fmla="*/ 908 h 1815"/>
                <a:gd name="T70" fmla="*/ 0 w 1474"/>
                <a:gd name="T71" fmla="*/ 908 h 1815"/>
                <a:gd name="T72" fmla="*/ 0 w 1474"/>
                <a:gd name="T73" fmla="*/ 567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1815">
                  <a:moveTo>
                    <a:pt x="0" y="567"/>
                  </a:moveTo>
                  <a:lnTo>
                    <a:pt x="113" y="56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1020" y="227"/>
                  </a:lnTo>
                  <a:lnTo>
                    <a:pt x="1020" y="341"/>
                  </a:lnTo>
                  <a:lnTo>
                    <a:pt x="1361" y="341"/>
                  </a:lnTo>
                  <a:lnTo>
                    <a:pt x="1361" y="567"/>
                  </a:lnTo>
                  <a:lnTo>
                    <a:pt x="1474" y="567"/>
                  </a:lnTo>
                  <a:lnTo>
                    <a:pt x="1474" y="794"/>
                  </a:lnTo>
                  <a:lnTo>
                    <a:pt x="1361" y="794"/>
                  </a:lnTo>
                  <a:lnTo>
                    <a:pt x="1361" y="1361"/>
                  </a:lnTo>
                  <a:lnTo>
                    <a:pt x="1247" y="1361"/>
                  </a:lnTo>
                  <a:lnTo>
                    <a:pt x="1247" y="1588"/>
                  </a:lnTo>
                  <a:lnTo>
                    <a:pt x="1361" y="1588"/>
                  </a:lnTo>
                  <a:lnTo>
                    <a:pt x="1361" y="1815"/>
                  </a:lnTo>
                  <a:lnTo>
                    <a:pt x="1134" y="1815"/>
                  </a:lnTo>
                  <a:lnTo>
                    <a:pt x="1134" y="1701"/>
                  </a:lnTo>
                  <a:lnTo>
                    <a:pt x="1020" y="1701"/>
                  </a:lnTo>
                  <a:lnTo>
                    <a:pt x="1020" y="1588"/>
                  </a:lnTo>
                  <a:lnTo>
                    <a:pt x="794" y="1588"/>
                  </a:lnTo>
                  <a:lnTo>
                    <a:pt x="794" y="1475"/>
                  </a:lnTo>
                  <a:lnTo>
                    <a:pt x="453" y="1475"/>
                  </a:lnTo>
                  <a:lnTo>
                    <a:pt x="453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8"/>
                  </a:lnTo>
                  <a:lnTo>
                    <a:pt x="0" y="908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E241F85C-C81B-4796-A9DF-0CAA1380B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372"/>
              <a:ext cx="1587" cy="907"/>
            </a:xfrm>
            <a:custGeom>
              <a:avLst/>
              <a:gdLst>
                <a:gd name="T0" fmla="*/ 1587 w 1587"/>
                <a:gd name="T1" fmla="*/ 114 h 907"/>
                <a:gd name="T2" fmla="*/ 1587 w 1587"/>
                <a:gd name="T3" fmla="*/ 454 h 907"/>
                <a:gd name="T4" fmla="*/ 1474 w 1587"/>
                <a:gd name="T5" fmla="*/ 454 h 907"/>
                <a:gd name="T6" fmla="*/ 1474 w 1587"/>
                <a:gd name="T7" fmla="*/ 567 h 907"/>
                <a:gd name="T8" fmla="*/ 1361 w 1587"/>
                <a:gd name="T9" fmla="*/ 567 h 907"/>
                <a:gd name="T10" fmla="*/ 1361 w 1587"/>
                <a:gd name="T11" fmla="*/ 794 h 907"/>
                <a:gd name="T12" fmla="*/ 1247 w 1587"/>
                <a:gd name="T13" fmla="*/ 794 h 907"/>
                <a:gd name="T14" fmla="*/ 1247 w 1587"/>
                <a:gd name="T15" fmla="*/ 907 h 907"/>
                <a:gd name="T16" fmla="*/ 1020 w 1587"/>
                <a:gd name="T17" fmla="*/ 907 h 907"/>
                <a:gd name="T18" fmla="*/ 1020 w 1587"/>
                <a:gd name="T19" fmla="*/ 794 h 907"/>
                <a:gd name="T20" fmla="*/ 907 w 1587"/>
                <a:gd name="T21" fmla="*/ 794 h 907"/>
                <a:gd name="T22" fmla="*/ 907 w 1587"/>
                <a:gd name="T23" fmla="*/ 907 h 907"/>
                <a:gd name="T24" fmla="*/ 794 w 1587"/>
                <a:gd name="T25" fmla="*/ 907 h 907"/>
                <a:gd name="T26" fmla="*/ 794 w 1587"/>
                <a:gd name="T27" fmla="*/ 794 h 907"/>
                <a:gd name="T28" fmla="*/ 0 w 1587"/>
                <a:gd name="T29" fmla="*/ 794 h 907"/>
                <a:gd name="T30" fmla="*/ 0 w 1587"/>
                <a:gd name="T31" fmla="*/ 340 h 907"/>
                <a:gd name="T32" fmla="*/ 453 w 1587"/>
                <a:gd name="T33" fmla="*/ 340 h 907"/>
                <a:gd name="T34" fmla="*/ 453 w 1587"/>
                <a:gd name="T35" fmla="*/ 227 h 907"/>
                <a:gd name="T36" fmla="*/ 680 w 1587"/>
                <a:gd name="T37" fmla="*/ 227 h 907"/>
                <a:gd name="T38" fmla="*/ 680 w 1587"/>
                <a:gd name="T39" fmla="*/ 114 h 907"/>
                <a:gd name="T40" fmla="*/ 907 w 1587"/>
                <a:gd name="T41" fmla="*/ 114 h 907"/>
                <a:gd name="T42" fmla="*/ 907 w 1587"/>
                <a:gd name="T43" fmla="*/ 0 h 907"/>
                <a:gd name="T44" fmla="*/ 1474 w 1587"/>
                <a:gd name="T45" fmla="*/ 0 h 907"/>
                <a:gd name="T46" fmla="*/ 1474 w 1587"/>
                <a:gd name="T47" fmla="*/ 114 h 907"/>
                <a:gd name="T48" fmla="*/ 1587 w 1587"/>
                <a:gd name="T49" fmla="*/ 11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87" h="907">
                  <a:moveTo>
                    <a:pt x="1587" y="114"/>
                  </a:moveTo>
                  <a:lnTo>
                    <a:pt x="1587" y="454"/>
                  </a:lnTo>
                  <a:lnTo>
                    <a:pt x="1474" y="454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794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1020" y="907"/>
                  </a:lnTo>
                  <a:lnTo>
                    <a:pt x="1020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1474" y="0"/>
                  </a:lnTo>
                  <a:lnTo>
                    <a:pt x="1474" y="114"/>
                  </a:lnTo>
                  <a:lnTo>
                    <a:pt x="158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F43CFFA8-BCBC-4B73-AAE5-027F7F540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05"/>
              <a:ext cx="681" cy="681"/>
            </a:xfrm>
            <a:custGeom>
              <a:avLst/>
              <a:gdLst>
                <a:gd name="T0" fmla="*/ 681 w 681"/>
                <a:gd name="T1" fmla="*/ 114 h 681"/>
                <a:gd name="T2" fmla="*/ 681 w 681"/>
                <a:gd name="T3" fmla="*/ 567 h 681"/>
                <a:gd name="T4" fmla="*/ 454 w 681"/>
                <a:gd name="T5" fmla="*/ 567 h 681"/>
                <a:gd name="T6" fmla="*/ 454 w 681"/>
                <a:gd name="T7" fmla="*/ 681 h 681"/>
                <a:gd name="T8" fmla="*/ 114 w 681"/>
                <a:gd name="T9" fmla="*/ 681 h 681"/>
                <a:gd name="T10" fmla="*/ 114 w 681"/>
                <a:gd name="T11" fmla="*/ 340 h 681"/>
                <a:gd name="T12" fmla="*/ 0 w 681"/>
                <a:gd name="T13" fmla="*/ 340 h 681"/>
                <a:gd name="T14" fmla="*/ 0 w 681"/>
                <a:gd name="T15" fmla="*/ 227 h 681"/>
                <a:gd name="T16" fmla="*/ 114 w 681"/>
                <a:gd name="T17" fmla="*/ 227 h 681"/>
                <a:gd name="T18" fmla="*/ 114 w 681"/>
                <a:gd name="T19" fmla="*/ 114 h 681"/>
                <a:gd name="T20" fmla="*/ 341 w 681"/>
                <a:gd name="T21" fmla="*/ 114 h 681"/>
                <a:gd name="T22" fmla="*/ 341 w 681"/>
                <a:gd name="T23" fmla="*/ 0 h 681"/>
                <a:gd name="T24" fmla="*/ 454 w 681"/>
                <a:gd name="T25" fmla="*/ 0 h 681"/>
                <a:gd name="T26" fmla="*/ 454 w 681"/>
                <a:gd name="T27" fmla="*/ 114 h 681"/>
                <a:gd name="T28" fmla="*/ 681 w 681"/>
                <a:gd name="T29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681">
                  <a:moveTo>
                    <a:pt x="681" y="114"/>
                  </a:moveTo>
                  <a:lnTo>
                    <a:pt x="681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114" y="681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4E2C05CE-2315-4746-B126-4C06358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578"/>
              <a:ext cx="1588" cy="1475"/>
            </a:xfrm>
            <a:custGeom>
              <a:avLst/>
              <a:gdLst>
                <a:gd name="T0" fmla="*/ 1588 w 1588"/>
                <a:gd name="T1" fmla="*/ 1475 h 1475"/>
                <a:gd name="T2" fmla="*/ 1134 w 1588"/>
                <a:gd name="T3" fmla="*/ 1475 h 1475"/>
                <a:gd name="T4" fmla="*/ 1134 w 1588"/>
                <a:gd name="T5" fmla="*/ 1361 h 1475"/>
                <a:gd name="T6" fmla="*/ 908 w 1588"/>
                <a:gd name="T7" fmla="*/ 1361 h 1475"/>
                <a:gd name="T8" fmla="*/ 908 w 1588"/>
                <a:gd name="T9" fmla="*/ 1134 h 1475"/>
                <a:gd name="T10" fmla="*/ 794 w 1588"/>
                <a:gd name="T11" fmla="*/ 1134 h 1475"/>
                <a:gd name="T12" fmla="*/ 794 w 1588"/>
                <a:gd name="T13" fmla="*/ 1248 h 1475"/>
                <a:gd name="T14" fmla="*/ 567 w 1588"/>
                <a:gd name="T15" fmla="*/ 1248 h 1475"/>
                <a:gd name="T16" fmla="*/ 567 w 1588"/>
                <a:gd name="T17" fmla="*/ 908 h 1475"/>
                <a:gd name="T18" fmla="*/ 454 w 1588"/>
                <a:gd name="T19" fmla="*/ 908 h 1475"/>
                <a:gd name="T20" fmla="*/ 454 w 1588"/>
                <a:gd name="T21" fmla="*/ 794 h 1475"/>
                <a:gd name="T22" fmla="*/ 114 w 1588"/>
                <a:gd name="T23" fmla="*/ 794 h 1475"/>
                <a:gd name="T24" fmla="*/ 114 w 1588"/>
                <a:gd name="T25" fmla="*/ 341 h 1475"/>
                <a:gd name="T26" fmla="*/ 0 w 1588"/>
                <a:gd name="T27" fmla="*/ 341 h 1475"/>
                <a:gd name="T28" fmla="*/ 0 w 1588"/>
                <a:gd name="T29" fmla="*/ 227 h 1475"/>
                <a:gd name="T30" fmla="*/ 114 w 1588"/>
                <a:gd name="T31" fmla="*/ 227 h 1475"/>
                <a:gd name="T32" fmla="*/ 114 w 1588"/>
                <a:gd name="T33" fmla="*/ 114 h 1475"/>
                <a:gd name="T34" fmla="*/ 227 w 1588"/>
                <a:gd name="T35" fmla="*/ 114 h 1475"/>
                <a:gd name="T36" fmla="*/ 227 w 1588"/>
                <a:gd name="T37" fmla="*/ 0 h 1475"/>
                <a:gd name="T38" fmla="*/ 681 w 1588"/>
                <a:gd name="T39" fmla="*/ 0 h 1475"/>
                <a:gd name="T40" fmla="*/ 681 w 1588"/>
                <a:gd name="T41" fmla="*/ 227 h 1475"/>
                <a:gd name="T42" fmla="*/ 794 w 1588"/>
                <a:gd name="T43" fmla="*/ 227 h 1475"/>
                <a:gd name="T44" fmla="*/ 794 w 1588"/>
                <a:gd name="T45" fmla="*/ 114 h 1475"/>
                <a:gd name="T46" fmla="*/ 908 w 1588"/>
                <a:gd name="T47" fmla="*/ 114 h 1475"/>
                <a:gd name="T48" fmla="*/ 909 w 1588"/>
                <a:gd name="T49" fmla="*/ 228 h 1475"/>
                <a:gd name="T50" fmla="*/ 1248 w 1588"/>
                <a:gd name="T51" fmla="*/ 227 h 1475"/>
                <a:gd name="T52" fmla="*/ 1248 w 1588"/>
                <a:gd name="T53" fmla="*/ 114 h 1475"/>
                <a:gd name="T54" fmla="*/ 1475 w 1588"/>
                <a:gd name="T55" fmla="*/ 114 h 1475"/>
                <a:gd name="T56" fmla="*/ 1475 w 1588"/>
                <a:gd name="T57" fmla="*/ 341 h 1475"/>
                <a:gd name="T58" fmla="*/ 1588 w 1588"/>
                <a:gd name="T59" fmla="*/ 341 h 1475"/>
                <a:gd name="T60" fmla="*/ 1588 w 1588"/>
                <a:gd name="T61" fmla="*/ 567 h 1475"/>
                <a:gd name="T62" fmla="*/ 1475 w 1588"/>
                <a:gd name="T63" fmla="*/ 567 h 1475"/>
                <a:gd name="T64" fmla="*/ 1475 w 1588"/>
                <a:gd name="T65" fmla="*/ 794 h 1475"/>
                <a:gd name="T66" fmla="*/ 1588 w 1588"/>
                <a:gd name="T67" fmla="*/ 794 h 1475"/>
                <a:gd name="T68" fmla="*/ 1588 w 1588"/>
                <a:gd name="T69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475">
                  <a:moveTo>
                    <a:pt x="1588" y="1475"/>
                  </a:moveTo>
                  <a:lnTo>
                    <a:pt x="1134" y="1475"/>
                  </a:lnTo>
                  <a:lnTo>
                    <a:pt x="1134" y="1361"/>
                  </a:lnTo>
                  <a:lnTo>
                    <a:pt x="908" y="1361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567" y="1248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794"/>
                  </a:lnTo>
                  <a:lnTo>
                    <a:pt x="114" y="79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681" y="0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9" y="228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475" y="114"/>
                  </a:lnTo>
                  <a:lnTo>
                    <a:pt x="1475" y="341"/>
                  </a:lnTo>
                  <a:lnTo>
                    <a:pt x="1588" y="341"/>
                  </a:lnTo>
                  <a:lnTo>
                    <a:pt x="1588" y="567"/>
                  </a:lnTo>
                  <a:lnTo>
                    <a:pt x="1475" y="567"/>
                  </a:lnTo>
                  <a:lnTo>
                    <a:pt x="1475" y="794"/>
                  </a:lnTo>
                  <a:lnTo>
                    <a:pt x="1588" y="794"/>
                  </a:lnTo>
                  <a:lnTo>
                    <a:pt x="1588" y="147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EE9BEACA-7CED-4B2A-9B9F-F7F7CBC73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671"/>
              <a:ext cx="1134" cy="1134"/>
            </a:xfrm>
            <a:custGeom>
              <a:avLst/>
              <a:gdLst>
                <a:gd name="T0" fmla="*/ 0 w 1134"/>
                <a:gd name="T1" fmla="*/ 907 h 1134"/>
                <a:gd name="T2" fmla="*/ 0 w 1134"/>
                <a:gd name="T3" fmla="*/ 794 h 1134"/>
                <a:gd name="T4" fmla="*/ 114 w 1134"/>
                <a:gd name="T5" fmla="*/ 794 h 1134"/>
                <a:gd name="T6" fmla="*/ 114 w 1134"/>
                <a:gd name="T7" fmla="*/ 681 h 1134"/>
                <a:gd name="T8" fmla="*/ 227 w 1134"/>
                <a:gd name="T9" fmla="*/ 681 h 1134"/>
                <a:gd name="T10" fmla="*/ 227 w 1134"/>
                <a:gd name="T11" fmla="*/ 567 h 1134"/>
                <a:gd name="T12" fmla="*/ 227 w 1134"/>
                <a:gd name="T13" fmla="*/ 454 h 1134"/>
                <a:gd name="T14" fmla="*/ 340 w 1134"/>
                <a:gd name="T15" fmla="*/ 454 h 1134"/>
                <a:gd name="T16" fmla="*/ 340 w 1134"/>
                <a:gd name="T17" fmla="*/ 340 h 1134"/>
                <a:gd name="T18" fmla="*/ 567 w 1134"/>
                <a:gd name="T19" fmla="*/ 340 h 1134"/>
                <a:gd name="T20" fmla="*/ 567 w 1134"/>
                <a:gd name="T21" fmla="*/ 227 h 1134"/>
                <a:gd name="T22" fmla="*/ 681 w 1134"/>
                <a:gd name="T23" fmla="*/ 227 h 1134"/>
                <a:gd name="T24" fmla="*/ 681 w 1134"/>
                <a:gd name="T25" fmla="*/ 114 h 1134"/>
                <a:gd name="T26" fmla="*/ 794 w 1134"/>
                <a:gd name="T27" fmla="*/ 114 h 1134"/>
                <a:gd name="T28" fmla="*/ 794 w 1134"/>
                <a:gd name="T29" fmla="*/ 0 h 1134"/>
                <a:gd name="T30" fmla="*/ 1134 w 1134"/>
                <a:gd name="T31" fmla="*/ 0 h 1134"/>
                <a:gd name="T32" fmla="*/ 1134 w 1134"/>
                <a:gd name="T33" fmla="*/ 681 h 1134"/>
                <a:gd name="T34" fmla="*/ 1021 w 1134"/>
                <a:gd name="T35" fmla="*/ 681 h 1134"/>
                <a:gd name="T36" fmla="*/ 1021 w 1134"/>
                <a:gd name="T37" fmla="*/ 794 h 1134"/>
                <a:gd name="T38" fmla="*/ 1134 w 1134"/>
                <a:gd name="T39" fmla="*/ 794 h 1134"/>
                <a:gd name="T40" fmla="*/ 1134 w 1134"/>
                <a:gd name="T41" fmla="*/ 1021 h 1134"/>
                <a:gd name="T42" fmla="*/ 1021 w 1134"/>
                <a:gd name="T43" fmla="*/ 1021 h 1134"/>
                <a:gd name="T44" fmla="*/ 1021 w 1134"/>
                <a:gd name="T45" fmla="*/ 1134 h 1134"/>
                <a:gd name="T46" fmla="*/ 681 w 1134"/>
                <a:gd name="T47" fmla="*/ 1134 h 1134"/>
                <a:gd name="T48" fmla="*/ 681 w 1134"/>
                <a:gd name="T49" fmla="*/ 1021 h 1134"/>
                <a:gd name="T50" fmla="*/ 567 w 1134"/>
                <a:gd name="T51" fmla="*/ 1021 h 1134"/>
                <a:gd name="T52" fmla="*/ 567 w 1134"/>
                <a:gd name="T53" fmla="*/ 1134 h 1134"/>
                <a:gd name="T54" fmla="*/ 454 w 1134"/>
                <a:gd name="T55" fmla="*/ 1134 h 1134"/>
                <a:gd name="T56" fmla="*/ 454 w 1134"/>
                <a:gd name="T57" fmla="*/ 907 h 1134"/>
                <a:gd name="T58" fmla="*/ 0 w 1134"/>
                <a:gd name="T59" fmla="*/ 90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34" h="1134">
                  <a:moveTo>
                    <a:pt x="0" y="907"/>
                  </a:moveTo>
                  <a:lnTo>
                    <a:pt x="0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681" y="1134"/>
                  </a:lnTo>
                  <a:lnTo>
                    <a:pt x="681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907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FFE38CC7-EE01-4603-88ED-C759E579F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2898"/>
              <a:ext cx="1134" cy="1021"/>
            </a:xfrm>
            <a:custGeom>
              <a:avLst/>
              <a:gdLst>
                <a:gd name="T0" fmla="*/ 1134 w 1134"/>
                <a:gd name="T1" fmla="*/ 113 h 1021"/>
                <a:gd name="T2" fmla="*/ 908 w 1134"/>
                <a:gd name="T3" fmla="*/ 113 h 1021"/>
                <a:gd name="T4" fmla="*/ 908 w 1134"/>
                <a:gd name="T5" fmla="*/ 227 h 1021"/>
                <a:gd name="T6" fmla="*/ 794 w 1134"/>
                <a:gd name="T7" fmla="*/ 227 h 1021"/>
                <a:gd name="T8" fmla="*/ 794 w 1134"/>
                <a:gd name="T9" fmla="*/ 113 h 1021"/>
                <a:gd name="T10" fmla="*/ 681 w 1134"/>
                <a:gd name="T11" fmla="*/ 113 h 1021"/>
                <a:gd name="T12" fmla="*/ 681 w 1134"/>
                <a:gd name="T13" fmla="*/ 0 h 1021"/>
                <a:gd name="T14" fmla="*/ 454 w 1134"/>
                <a:gd name="T15" fmla="*/ 0 h 1021"/>
                <a:gd name="T16" fmla="*/ 454 w 1134"/>
                <a:gd name="T17" fmla="*/ 113 h 1021"/>
                <a:gd name="T18" fmla="*/ 341 w 1134"/>
                <a:gd name="T19" fmla="*/ 113 h 1021"/>
                <a:gd name="T20" fmla="*/ 341 w 1134"/>
                <a:gd name="T21" fmla="*/ 454 h 1021"/>
                <a:gd name="T22" fmla="*/ 227 w 1134"/>
                <a:gd name="T23" fmla="*/ 454 h 1021"/>
                <a:gd name="T24" fmla="*/ 227 w 1134"/>
                <a:gd name="T25" fmla="*/ 567 h 1021"/>
                <a:gd name="T26" fmla="*/ 0 w 1134"/>
                <a:gd name="T27" fmla="*/ 567 h 1021"/>
                <a:gd name="T28" fmla="*/ 0 w 1134"/>
                <a:gd name="T29" fmla="*/ 680 h 1021"/>
                <a:gd name="T30" fmla="*/ 114 w 1134"/>
                <a:gd name="T31" fmla="*/ 680 h 1021"/>
                <a:gd name="T32" fmla="*/ 114 w 1134"/>
                <a:gd name="T33" fmla="*/ 794 h 1021"/>
                <a:gd name="T34" fmla="*/ 341 w 1134"/>
                <a:gd name="T35" fmla="*/ 794 h 1021"/>
                <a:gd name="T36" fmla="*/ 341 w 1134"/>
                <a:gd name="T37" fmla="*/ 907 h 1021"/>
                <a:gd name="T38" fmla="*/ 454 w 1134"/>
                <a:gd name="T39" fmla="*/ 907 h 1021"/>
                <a:gd name="T40" fmla="*/ 454 w 1134"/>
                <a:gd name="T41" fmla="*/ 1021 h 1021"/>
                <a:gd name="T42" fmla="*/ 567 w 1134"/>
                <a:gd name="T43" fmla="*/ 1021 h 1021"/>
                <a:gd name="T44" fmla="*/ 567 w 1134"/>
                <a:gd name="T45" fmla="*/ 907 h 1021"/>
                <a:gd name="T46" fmla="*/ 681 w 1134"/>
                <a:gd name="T47" fmla="*/ 907 h 1021"/>
                <a:gd name="T48" fmla="*/ 681 w 1134"/>
                <a:gd name="T49" fmla="*/ 794 h 1021"/>
                <a:gd name="T50" fmla="*/ 794 w 1134"/>
                <a:gd name="T51" fmla="*/ 794 h 1021"/>
                <a:gd name="T52" fmla="*/ 794 w 1134"/>
                <a:gd name="T53" fmla="*/ 567 h 1021"/>
                <a:gd name="T54" fmla="*/ 908 w 1134"/>
                <a:gd name="T55" fmla="*/ 567 h 1021"/>
                <a:gd name="T56" fmla="*/ 908 w 1134"/>
                <a:gd name="T57" fmla="*/ 454 h 1021"/>
                <a:gd name="T58" fmla="*/ 1021 w 1134"/>
                <a:gd name="T59" fmla="*/ 454 h 1021"/>
                <a:gd name="T60" fmla="*/ 1021 w 1134"/>
                <a:gd name="T61" fmla="*/ 227 h 1021"/>
                <a:gd name="T62" fmla="*/ 1134 w 1134"/>
                <a:gd name="T63" fmla="*/ 227 h 1021"/>
                <a:gd name="T64" fmla="*/ 1134 w 1134"/>
                <a:gd name="T65" fmla="*/ 113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021">
                  <a:moveTo>
                    <a:pt x="1134" y="113"/>
                  </a:moveTo>
                  <a:lnTo>
                    <a:pt x="908" y="113"/>
                  </a:lnTo>
                  <a:lnTo>
                    <a:pt x="908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341" y="794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1021" y="454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F893E3C4-DF69-4376-A8D5-88A430898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465"/>
              <a:ext cx="681" cy="907"/>
            </a:xfrm>
            <a:custGeom>
              <a:avLst/>
              <a:gdLst>
                <a:gd name="T0" fmla="*/ 340 w 681"/>
                <a:gd name="T1" fmla="*/ 0 h 907"/>
                <a:gd name="T2" fmla="*/ 0 w 681"/>
                <a:gd name="T3" fmla="*/ 0 h 907"/>
                <a:gd name="T4" fmla="*/ 0 w 681"/>
                <a:gd name="T5" fmla="*/ 454 h 907"/>
                <a:gd name="T6" fmla="*/ 114 w 681"/>
                <a:gd name="T7" fmla="*/ 454 h 907"/>
                <a:gd name="T8" fmla="*/ 114 w 681"/>
                <a:gd name="T9" fmla="*/ 794 h 907"/>
                <a:gd name="T10" fmla="*/ 227 w 681"/>
                <a:gd name="T11" fmla="*/ 794 h 907"/>
                <a:gd name="T12" fmla="*/ 227 w 681"/>
                <a:gd name="T13" fmla="*/ 907 h 907"/>
                <a:gd name="T14" fmla="*/ 454 w 681"/>
                <a:gd name="T15" fmla="*/ 907 h 907"/>
                <a:gd name="T16" fmla="*/ 454 w 681"/>
                <a:gd name="T17" fmla="*/ 680 h 907"/>
                <a:gd name="T18" fmla="*/ 340 w 681"/>
                <a:gd name="T19" fmla="*/ 680 h 907"/>
                <a:gd name="T20" fmla="*/ 340 w 681"/>
                <a:gd name="T21" fmla="*/ 567 h 907"/>
                <a:gd name="T22" fmla="*/ 454 w 681"/>
                <a:gd name="T23" fmla="*/ 567 h 907"/>
                <a:gd name="T24" fmla="*/ 454 w 681"/>
                <a:gd name="T25" fmla="*/ 454 h 907"/>
                <a:gd name="T26" fmla="*/ 681 w 681"/>
                <a:gd name="T27" fmla="*/ 454 h 907"/>
                <a:gd name="T28" fmla="*/ 681 w 681"/>
                <a:gd name="T29" fmla="*/ 227 h 907"/>
                <a:gd name="T30" fmla="*/ 454 w 681"/>
                <a:gd name="T31" fmla="*/ 227 h 907"/>
                <a:gd name="T32" fmla="*/ 454 w 681"/>
                <a:gd name="T33" fmla="*/ 113 h 907"/>
                <a:gd name="T34" fmla="*/ 340 w 681"/>
                <a:gd name="T35" fmla="*/ 113 h 907"/>
                <a:gd name="T36" fmla="*/ 340 w 681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907">
                  <a:moveTo>
                    <a:pt x="340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681" y="454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BE0C1705-D30F-48DD-BE19-11ACFB907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3125"/>
              <a:ext cx="908" cy="340"/>
            </a:xfrm>
            <a:custGeom>
              <a:avLst/>
              <a:gdLst>
                <a:gd name="T0" fmla="*/ 908 w 908"/>
                <a:gd name="T1" fmla="*/ 0 h 340"/>
                <a:gd name="T2" fmla="*/ 681 w 908"/>
                <a:gd name="T3" fmla="*/ 0 h 340"/>
                <a:gd name="T4" fmla="*/ 681 w 908"/>
                <a:gd name="T5" fmla="*/ 113 h 340"/>
                <a:gd name="T6" fmla="*/ 567 w 908"/>
                <a:gd name="T7" fmla="*/ 113 h 340"/>
                <a:gd name="T8" fmla="*/ 567 w 908"/>
                <a:gd name="T9" fmla="*/ 0 h 340"/>
                <a:gd name="T10" fmla="*/ 454 w 908"/>
                <a:gd name="T11" fmla="*/ 0 h 340"/>
                <a:gd name="T12" fmla="*/ 454 w 908"/>
                <a:gd name="T13" fmla="*/ 113 h 340"/>
                <a:gd name="T14" fmla="*/ 114 w 908"/>
                <a:gd name="T15" fmla="*/ 113 h 340"/>
                <a:gd name="T16" fmla="*/ 114 w 908"/>
                <a:gd name="T17" fmla="*/ 227 h 340"/>
                <a:gd name="T18" fmla="*/ 0 w 908"/>
                <a:gd name="T19" fmla="*/ 227 h 340"/>
                <a:gd name="T20" fmla="*/ 0 w 908"/>
                <a:gd name="T21" fmla="*/ 340 h 340"/>
                <a:gd name="T22" fmla="*/ 794 w 908"/>
                <a:gd name="T23" fmla="*/ 340 h 340"/>
                <a:gd name="T24" fmla="*/ 794 w 908"/>
                <a:gd name="T25" fmla="*/ 227 h 340"/>
                <a:gd name="T26" fmla="*/ 908 w 908"/>
                <a:gd name="T27" fmla="*/ 227 h 340"/>
                <a:gd name="T28" fmla="*/ 908 w 908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8" h="340">
                  <a:moveTo>
                    <a:pt x="908" y="0"/>
                  </a:moveTo>
                  <a:lnTo>
                    <a:pt x="681" y="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3245DCEA-54BD-473F-B3CE-EC8B40DA8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785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0 w 567"/>
                <a:gd name="T3" fmla="*/ 453 h 453"/>
                <a:gd name="T4" fmla="*/ 227 w 567"/>
                <a:gd name="T5" fmla="*/ 453 h 453"/>
                <a:gd name="T6" fmla="*/ 227 w 567"/>
                <a:gd name="T7" fmla="*/ 340 h 453"/>
                <a:gd name="T8" fmla="*/ 340 w 567"/>
                <a:gd name="T9" fmla="*/ 340 h 453"/>
                <a:gd name="T10" fmla="*/ 340 w 567"/>
                <a:gd name="T11" fmla="*/ 453 h 453"/>
                <a:gd name="T12" fmla="*/ 454 w 567"/>
                <a:gd name="T13" fmla="*/ 453 h 453"/>
                <a:gd name="T14" fmla="*/ 454 w 567"/>
                <a:gd name="T15" fmla="*/ 340 h 453"/>
                <a:gd name="T16" fmla="*/ 567 w 567"/>
                <a:gd name="T17" fmla="*/ 340 h 453"/>
                <a:gd name="T18" fmla="*/ 567 w 567"/>
                <a:gd name="T19" fmla="*/ 226 h 453"/>
                <a:gd name="T20" fmla="*/ 340 w 567"/>
                <a:gd name="T21" fmla="*/ 226 h 453"/>
                <a:gd name="T22" fmla="*/ 340 w 567"/>
                <a:gd name="T23" fmla="*/ 113 h 453"/>
                <a:gd name="T24" fmla="*/ 114 w 567"/>
                <a:gd name="T25" fmla="*/ 113 h 453"/>
                <a:gd name="T26" fmla="*/ 114 w 567"/>
                <a:gd name="T27" fmla="*/ 0 h 453"/>
                <a:gd name="T28" fmla="*/ 0 w 567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2A16F621-A076-43F3-B60E-2BE1253D4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558"/>
              <a:ext cx="680" cy="567"/>
            </a:xfrm>
            <a:custGeom>
              <a:avLst/>
              <a:gdLst>
                <a:gd name="T0" fmla="*/ 0 w 680"/>
                <a:gd name="T1" fmla="*/ 227 h 567"/>
                <a:gd name="T2" fmla="*/ 226 w 680"/>
                <a:gd name="T3" fmla="*/ 227 h 567"/>
                <a:gd name="T4" fmla="*/ 226 w 680"/>
                <a:gd name="T5" fmla="*/ 0 h 567"/>
                <a:gd name="T6" fmla="*/ 340 w 680"/>
                <a:gd name="T7" fmla="*/ 0 h 567"/>
                <a:gd name="T8" fmla="*/ 340 w 680"/>
                <a:gd name="T9" fmla="*/ 113 h 567"/>
                <a:gd name="T10" fmla="*/ 453 w 680"/>
                <a:gd name="T11" fmla="*/ 113 h 567"/>
                <a:gd name="T12" fmla="*/ 453 w 680"/>
                <a:gd name="T13" fmla="*/ 227 h 567"/>
                <a:gd name="T14" fmla="*/ 567 w 680"/>
                <a:gd name="T15" fmla="*/ 227 h 567"/>
                <a:gd name="T16" fmla="*/ 567 w 680"/>
                <a:gd name="T17" fmla="*/ 340 h 567"/>
                <a:gd name="T18" fmla="*/ 680 w 680"/>
                <a:gd name="T19" fmla="*/ 340 h 567"/>
                <a:gd name="T20" fmla="*/ 680 w 680"/>
                <a:gd name="T21" fmla="*/ 453 h 567"/>
                <a:gd name="T22" fmla="*/ 567 w 680"/>
                <a:gd name="T23" fmla="*/ 453 h 567"/>
                <a:gd name="T24" fmla="*/ 567 w 680"/>
                <a:gd name="T25" fmla="*/ 567 h 567"/>
                <a:gd name="T26" fmla="*/ 453 w 680"/>
                <a:gd name="T27" fmla="*/ 567 h 567"/>
                <a:gd name="T28" fmla="*/ 453 w 680"/>
                <a:gd name="T29" fmla="*/ 453 h 567"/>
                <a:gd name="T30" fmla="*/ 226 w 680"/>
                <a:gd name="T31" fmla="*/ 453 h 567"/>
                <a:gd name="T32" fmla="*/ 226 w 680"/>
                <a:gd name="T33" fmla="*/ 340 h 567"/>
                <a:gd name="T34" fmla="*/ 0 w 680"/>
                <a:gd name="T35" fmla="*/ 340 h 567"/>
                <a:gd name="T36" fmla="*/ 0 w 680"/>
                <a:gd name="T37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567">
                  <a:moveTo>
                    <a:pt x="0" y="227"/>
                  </a:moveTo>
                  <a:lnTo>
                    <a:pt x="226" y="22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9CB591B3-DA4D-45DA-A3F4-DF6F4E310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785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113 w 680"/>
                <a:gd name="T3" fmla="*/ 0 h 680"/>
                <a:gd name="T4" fmla="*/ 113 w 680"/>
                <a:gd name="T5" fmla="*/ 226 h 680"/>
                <a:gd name="T6" fmla="*/ 0 w 680"/>
                <a:gd name="T7" fmla="*/ 226 h 680"/>
                <a:gd name="T8" fmla="*/ 0 w 680"/>
                <a:gd name="T9" fmla="*/ 453 h 680"/>
                <a:gd name="T10" fmla="*/ 113 w 680"/>
                <a:gd name="T11" fmla="*/ 453 h 680"/>
                <a:gd name="T12" fmla="*/ 113 w 680"/>
                <a:gd name="T13" fmla="*/ 567 h 680"/>
                <a:gd name="T14" fmla="*/ 340 w 680"/>
                <a:gd name="T15" fmla="*/ 567 h 680"/>
                <a:gd name="T16" fmla="*/ 340 w 680"/>
                <a:gd name="T17" fmla="*/ 680 h 680"/>
                <a:gd name="T18" fmla="*/ 453 w 680"/>
                <a:gd name="T19" fmla="*/ 680 h 680"/>
                <a:gd name="T20" fmla="*/ 453 w 680"/>
                <a:gd name="T21" fmla="*/ 567 h 680"/>
                <a:gd name="T22" fmla="*/ 567 w 680"/>
                <a:gd name="T23" fmla="*/ 567 h 680"/>
                <a:gd name="T24" fmla="*/ 567 w 680"/>
                <a:gd name="T25" fmla="*/ 453 h 680"/>
                <a:gd name="T26" fmla="*/ 680 w 680"/>
                <a:gd name="T27" fmla="*/ 453 h 680"/>
                <a:gd name="T28" fmla="*/ 680 w 680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D9C6CDF0-0FFF-4B5E-BD5D-A031836CE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2218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567 w 567"/>
                <a:gd name="T3" fmla="*/ 340 h 567"/>
                <a:gd name="T4" fmla="*/ 453 w 567"/>
                <a:gd name="T5" fmla="*/ 340 h 567"/>
                <a:gd name="T6" fmla="*/ 453 w 567"/>
                <a:gd name="T7" fmla="*/ 567 h 567"/>
                <a:gd name="T8" fmla="*/ 0 w 567"/>
                <a:gd name="T9" fmla="*/ 567 h 567"/>
                <a:gd name="T10" fmla="*/ 0 w 567"/>
                <a:gd name="T11" fmla="*/ 453 h 567"/>
                <a:gd name="T12" fmla="*/ 113 w 567"/>
                <a:gd name="T13" fmla="*/ 453 h 567"/>
                <a:gd name="T14" fmla="*/ 113 w 567"/>
                <a:gd name="T15" fmla="*/ 0 h 567"/>
                <a:gd name="T16" fmla="*/ 567 w 567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567" y="340"/>
                  </a:lnTo>
                  <a:lnTo>
                    <a:pt x="453" y="340"/>
                  </a:lnTo>
                  <a:lnTo>
                    <a:pt x="45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0A07D368-216E-4CC7-A3D8-B7106EF0A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218"/>
              <a:ext cx="340" cy="453"/>
            </a:xfrm>
            <a:custGeom>
              <a:avLst/>
              <a:gdLst>
                <a:gd name="T0" fmla="*/ 340 w 340"/>
                <a:gd name="T1" fmla="*/ 0 h 453"/>
                <a:gd name="T2" fmla="*/ 0 w 340"/>
                <a:gd name="T3" fmla="*/ 0 h 453"/>
                <a:gd name="T4" fmla="*/ 0 w 340"/>
                <a:gd name="T5" fmla="*/ 226 h 453"/>
                <a:gd name="T6" fmla="*/ 113 w 340"/>
                <a:gd name="T7" fmla="*/ 226 h 453"/>
                <a:gd name="T8" fmla="*/ 113 w 340"/>
                <a:gd name="T9" fmla="*/ 340 h 453"/>
                <a:gd name="T10" fmla="*/ 227 w 340"/>
                <a:gd name="T11" fmla="*/ 340 h 453"/>
                <a:gd name="T12" fmla="*/ 227 w 340"/>
                <a:gd name="T13" fmla="*/ 453 h 453"/>
                <a:gd name="T14" fmla="*/ 340 w 340"/>
                <a:gd name="T15" fmla="*/ 453 h 453"/>
                <a:gd name="T16" fmla="*/ 340 w 340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340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456B46DC-D670-4E12-8116-B14EABC84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218"/>
              <a:ext cx="567" cy="567"/>
            </a:xfrm>
            <a:custGeom>
              <a:avLst/>
              <a:gdLst>
                <a:gd name="T0" fmla="*/ 0 w 567"/>
                <a:gd name="T1" fmla="*/ 0 h 567"/>
                <a:gd name="T2" fmla="*/ 0 w 567"/>
                <a:gd name="T3" fmla="*/ 113 h 567"/>
                <a:gd name="T4" fmla="*/ 113 w 567"/>
                <a:gd name="T5" fmla="*/ 113 h 567"/>
                <a:gd name="T6" fmla="*/ 113 w 567"/>
                <a:gd name="T7" fmla="*/ 226 h 567"/>
                <a:gd name="T8" fmla="*/ 0 w 567"/>
                <a:gd name="T9" fmla="*/ 226 h 567"/>
                <a:gd name="T10" fmla="*/ 0 w 567"/>
                <a:gd name="T11" fmla="*/ 340 h 567"/>
                <a:gd name="T12" fmla="*/ 113 w 567"/>
                <a:gd name="T13" fmla="*/ 340 h 567"/>
                <a:gd name="T14" fmla="*/ 113 w 567"/>
                <a:gd name="T15" fmla="*/ 567 h 567"/>
                <a:gd name="T16" fmla="*/ 567 w 567"/>
                <a:gd name="T17" fmla="*/ 567 h 567"/>
                <a:gd name="T18" fmla="*/ 567 w 567"/>
                <a:gd name="T19" fmla="*/ 340 h 567"/>
                <a:gd name="T20" fmla="*/ 453 w 567"/>
                <a:gd name="T21" fmla="*/ 340 h 567"/>
                <a:gd name="T22" fmla="*/ 453 w 567"/>
                <a:gd name="T23" fmla="*/ 226 h 567"/>
                <a:gd name="T24" fmla="*/ 340 w 567"/>
                <a:gd name="T25" fmla="*/ 226 h 567"/>
                <a:gd name="T26" fmla="*/ 340 w 567"/>
                <a:gd name="T27" fmla="*/ 113 h 567"/>
                <a:gd name="T28" fmla="*/ 227 w 567"/>
                <a:gd name="T29" fmla="*/ 113 h 567"/>
                <a:gd name="T30" fmla="*/ 227 w 567"/>
                <a:gd name="T31" fmla="*/ 0 h 567"/>
                <a:gd name="T32" fmla="*/ 0 w 56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67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50708CA5-614B-4FFD-8404-3A74E7C58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1764"/>
              <a:ext cx="794" cy="1134"/>
            </a:xfrm>
            <a:custGeom>
              <a:avLst/>
              <a:gdLst>
                <a:gd name="T0" fmla="*/ 453 w 794"/>
                <a:gd name="T1" fmla="*/ 1134 h 1134"/>
                <a:gd name="T2" fmla="*/ 227 w 794"/>
                <a:gd name="T3" fmla="*/ 1134 h 1134"/>
                <a:gd name="T4" fmla="*/ 227 w 794"/>
                <a:gd name="T5" fmla="*/ 1021 h 1134"/>
                <a:gd name="T6" fmla="*/ 113 w 794"/>
                <a:gd name="T7" fmla="*/ 1021 h 1134"/>
                <a:gd name="T8" fmla="*/ 113 w 794"/>
                <a:gd name="T9" fmla="*/ 907 h 1134"/>
                <a:gd name="T10" fmla="*/ 0 w 794"/>
                <a:gd name="T11" fmla="*/ 907 h 1134"/>
                <a:gd name="T12" fmla="*/ 0 w 794"/>
                <a:gd name="T13" fmla="*/ 340 h 1134"/>
                <a:gd name="T14" fmla="*/ 340 w 794"/>
                <a:gd name="T15" fmla="*/ 340 h 1134"/>
                <a:gd name="T16" fmla="*/ 340 w 794"/>
                <a:gd name="T17" fmla="*/ 227 h 1134"/>
                <a:gd name="T18" fmla="*/ 453 w 794"/>
                <a:gd name="T19" fmla="*/ 227 h 1134"/>
                <a:gd name="T20" fmla="*/ 453 w 794"/>
                <a:gd name="T21" fmla="*/ 113 h 1134"/>
                <a:gd name="T22" fmla="*/ 567 w 794"/>
                <a:gd name="T23" fmla="*/ 113 h 1134"/>
                <a:gd name="T24" fmla="*/ 567 w 794"/>
                <a:gd name="T25" fmla="*/ 0 h 1134"/>
                <a:gd name="T26" fmla="*/ 680 w 794"/>
                <a:gd name="T27" fmla="*/ 0 h 1134"/>
                <a:gd name="T28" fmla="*/ 794 w 794"/>
                <a:gd name="T29" fmla="*/ 0 h 1134"/>
                <a:gd name="T30" fmla="*/ 794 w 794"/>
                <a:gd name="T31" fmla="*/ 454 h 1134"/>
                <a:gd name="T32" fmla="*/ 680 w 794"/>
                <a:gd name="T33" fmla="*/ 454 h 1134"/>
                <a:gd name="T34" fmla="*/ 680 w 794"/>
                <a:gd name="T35" fmla="*/ 567 h 1134"/>
                <a:gd name="T36" fmla="*/ 567 w 794"/>
                <a:gd name="T37" fmla="*/ 567 h 1134"/>
                <a:gd name="T38" fmla="*/ 567 w 794"/>
                <a:gd name="T39" fmla="*/ 794 h 1134"/>
                <a:gd name="T40" fmla="*/ 453 w 794"/>
                <a:gd name="T41" fmla="*/ 794 h 1134"/>
                <a:gd name="T42" fmla="*/ 453 w 794"/>
                <a:gd name="T4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1134">
                  <a:moveTo>
                    <a:pt x="453" y="1134"/>
                  </a:moveTo>
                  <a:lnTo>
                    <a:pt x="227" y="113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3FCB234B-0376-49D9-9EB9-E02C72507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76"/>
              <a:ext cx="567" cy="1021"/>
            </a:xfrm>
            <a:custGeom>
              <a:avLst/>
              <a:gdLst>
                <a:gd name="T0" fmla="*/ 453 w 567"/>
                <a:gd name="T1" fmla="*/ 1021 h 1021"/>
                <a:gd name="T2" fmla="*/ 113 w 567"/>
                <a:gd name="T3" fmla="*/ 1021 h 1021"/>
                <a:gd name="T4" fmla="*/ 113 w 567"/>
                <a:gd name="T5" fmla="*/ 908 h 1021"/>
                <a:gd name="T6" fmla="*/ 0 w 567"/>
                <a:gd name="T7" fmla="*/ 908 h 1021"/>
                <a:gd name="T8" fmla="*/ 0 w 567"/>
                <a:gd name="T9" fmla="*/ 567 h 1021"/>
                <a:gd name="T10" fmla="*/ 113 w 567"/>
                <a:gd name="T11" fmla="*/ 567 h 1021"/>
                <a:gd name="T12" fmla="*/ 113 w 567"/>
                <a:gd name="T13" fmla="*/ 454 h 1021"/>
                <a:gd name="T14" fmla="*/ 227 w 567"/>
                <a:gd name="T15" fmla="*/ 454 h 1021"/>
                <a:gd name="T16" fmla="*/ 227 w 567"/>
                <a:gd name="T17" fmla="*/ 227 h 1021"/>
                <a:gd name="T18" fmla="*/ 227 w 567"/>
                <a:gd name="T19" fmla="*/ 0 h 1021"/>
                <a:gd name="T20" fmla="*/ 453 w 567"/>
                <a:gd name="T21" fmla="*/ 0 h 1021"/>
                <a:gd name="T22" fmla="*/ 453 w 567"/>
                <a:gd name="T23" fmla="*/ 227 h 1021"/>
                <a:gd name="T24" fmla="*/ 567 w 567"/>
                <a:gd name="T25" fmla="*/ 227 h 1021"/>
                <a:gd name="T26" fmla="*/ 567 w 567"/>
                <a:gd name="T27" fmla="*/ 454 h 1021"/>
                <a:gd name="T28" fmla="*/ 453 w 567"/>
                <a:gd name="T29" fmla="*/ 454 h 1021"/>
                <a:gd name="T30" fmla="*/ 453 w 567"/>
                <a:gd name="T31" fmla="*/ 567 h 1021"/>
                <a:gd name="T32" fmla="*/ 340 w 567"/>
                <a:gd name="T33" fmla="*/ 567 h 1021"/>
                <a:gd name="T34" fmla="*/ 340 w 567"/>
                <a:gd name="T35" fmla="*/ 794 h 1021"/>
                <a:gd name="T36" fmla="*/ 453 w 567"/>
                <a:gd name="T37" fmla="*/ 794 h 1021"/>
                <a:gd name="T38" fmla="*/ 453 w 567"/>
                <a:gd name="T3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1021">
                  <a:moveTo>
                    <a:pt x="453" y="1021"/>
                  </a:moveTo>
                  <a:lnTo>
                    <a:pt x="113" y="1021"/>
                  </a:lnTo>
                  <a:lnTo>
                    <a:pt x="113" y="908"/>
                  </a:lnTo>
                  <a:lnTo>
                    <a:pt x="0" y="908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DFE37B25-124B-44AF-A5D6-5113799C1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90"/>
              <a:ext cx="2495" cy="1701"/>
            </a:xfrm>
            <a:custGeom>
              <a:avLst/>
              <a:gdLst>
                <a:gd name="T0" fmla="*/ 227 w 2495"/>
                <a:gd name="T1" fmla="*/ 794 h 1701"/>
                <a:gd name="T2" fmla="*/ 454 w 2495"/>
                <a:gd name="T3" fmla="*/ 907 h 1701"/>
                <a:gd name="T4" fmla="*/ 567 w 2495"/>
                <a:gd name="T5" fmla="*/ 794 h 1701"/>
                <a:gd name="T6" fmla="*/ 794 w 2495"/>
                <a:gd name="T7" fmla="*/ 907 h 1701"/>
                <a:gd name="T8" fmla="*/ 907 w 2495"/>
                <a:gd name="T9" fmla="*/ 1020 h 1701"/>
                <a:gd name="T10" fmla="*/ 1021 w 2495"/>
                <a:gd name="T11" fmla="*/ 1134 h 1701"/>
                <a:gd name="T12" fmla="*/ 1247 w 2495"/>
                <a:gd name="T13" fmla="*/ 1247 h 1701"/>
                <a:gd name="T14" fmla="*/ 1474 w 2495"/>
                <a:gd name="T15" fmla="*/ 1134 h 1701"/>
                <a:gd name="T16" fmla="*/ 1588 w 2495"/>
                <a:gd name="T17" fmla="*/ 1020 h 1701"/>
                <a:gd name="T18" fmla="*/ 1474 w 2495"/>
                <a:gd name="T19" fmla="*/ 1361 h 1701"/>
                <a:gd name="T20" fmla="*/ 1588 w 2495"/>
                <a:gd name="T21" fmla="*/ 1474 h 1701"/>
                <a:gd name="T22" fmla="*/ 1814 w 2495"/>
                <a:gd name="T23" fmla="*/ 1701 h 1701"/>
                <a:gd name="T24" fmla="*/ 1928 w 2495"/>
                <a:gd name="T25" fmla="*/ 1361 h 1701"/>
                <a:gd name="T26" fmla="*/ 2041 w 2495"/>
                <a:gd name="T27" fmla="*/ 1247 h 1701"/>
                <a:gd name="T28" fmla="*/ 1928 w 2495"/>
                <a:gd name="T29" fmla="*/ 1134 h 1701"/>
                <a:gd name="T30" fmla="*/ 1928 w 2495"/>
                <a:gd name="T31" fmla="*/ 907 h 1701"/>
                <a:gd name="T32" fmla="*/ 1701 w 2495"/>
                <a:gd name="T33" fmla="*/ 680 h 1701"/>
                <a:gd name="T34" fmla="*/ 1814 w 2495"/>
                <a:gd name="T35" fmla="*/ 567 h 1701"/>
                <a:gd name="T36" fmla="*/ 1928 w 2495"/>
                <a:gd name="T37" fmla="*/ 680 h 1701"/>
                <a:gd name="T38" fmla="*/ 2155 w 2495"/>
                <a:gd name="T39" fmla="*/ 567 h 1701"/>
                <a:gd name="T40" fmla="*/ 2381 w 2495"/>
                <a:gd name="T41" fmla="*/ 453 h 1701"/>
                <a:gd name="T42" fmla="*/ 2495 w 2495"/>
                <a:gd name="T43" fmla="*/ 227 h 1701"/>
                <a:gd name="T44" fmla="*/ 2381 w 2495"/>
                <a:gd name="T45" fmla="*/ 113 h 1701"/>
                <a:gd name="T46" fmla="*/ 2268 w 2495"/>
                <a:gd name="T47" fmla="*/ 340 h 1701"/>
                <a:gd name="T48" fmla="*/ 2155 w 2495"/>
                <a:gd name="T49" fmla="*/ 453 h 1701"/>
                <a:gd name="T50" fmla="*/ 2041 w 2495"/>
                <a:gd name="T51" fmla="*/ 340 h 1701"/>
                <a:gd name="T52" fmla="*/ 1928 w 2495"/>
                <a:gd name="T53" fmla="*/ 227 h 1701"/>
                <a:gd name="T54" fmla="*/ 1814 w 2495"/>
                <a:gd name="T55" fmla="*/ 113 h 1701"/>
                <a:gd name="T56" fmla="*/ 1588 w 2495"/>
                <a:gd name="T57" fmla="*/ 227 h 1701"/>
                <a:gd name="T58" fmla="*/ 1474 w 2495"/>
                <a:gd name="T59" fmla="*/ 0 h 1701"/>
                <a:gd name="T60" fmla="*/ 1361 w 2495"/>
                <a:gd name="T61" fmla="*/ 227 h 1701"/>
                <a:gd name="T62" fmla="*/ 1247 w 2495"/>
                <a:gd name="T63" fmla="*/ 453 h 1701"/>
                <a:gd name="T64" fmla="*/ 794 w 2495"/>
                <a:gd name="T65" fmla="*/ 340 h 1701"/>
                <a:gd name="T66" fmla="*/ 340 w 2495"/>
                <a:gd name="T67" fmla="*/ 227 h 1701"/>
                <a:gd name="T68" fmla="*/ 227 w 2495"/>
                <a:gd name="T69" fmla="*/ 340 h 1701"/>
                <a:gd name="T70" fmla="*/ 113 w 2495"/>
                <a:gd name="T71" fmla="*/ 453 h 1701"/>
                <a:gd name="T72" fmla="*/ 0 w 2495"/>
                <a:gd name="T73" fmla="*/ 680 h 1701"/>
                <a:gd name="T74" fmla="*/ 113 w 2495"/>
                <a:gd name="T75" fmla="*/ 79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5" h="1701">
                  <a:moveTo>
                    <a:pt x="113" y="794"/>
                  </a:moveTo>
                  <a:lnTo>
                    <a:pt x="227" y="794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1020"/>
                  </a:lnTo>
                  <a:lnTo>
                    <a:pt x="907" y="1020"/>
                  </a:lnTo>
                  <a:lnTo>
                    <a:pt x="907" y="1134"/>
                  </a:lnTo>
                  <a:lnTo>
                    <a:pt x="1021" y="1134"/>
                  </a:lnTo>
                  <a:lnTo>
                    <a:pt x="1018" y="1246"/>
                  </a:lnTo>
                  <a:lnTo>
                    <a:pt x="1247" y="1247"/>
                  </a:lnTo>
                  <a:lnTo>
                    <a:pt x="1247" y="1134"/>
                  </a:lnTo>
                  <a:lnTo>
                    <a:pt x="1474" y="1134"/>
                  </a:lnTo>
                  <a:lnTo>
                    <a:pt x="1474" y="1020"/>
                  </a:lnTo>
                  <a:lnTo>
                    <a:pt x="1588" y="1020"/>
                  </a:lnTo>
                  <a:lnTo>
                    <a:pt x="1588" y="1361"/>
                  </a:lnTo>
                  <a:lnTo>
                    <a:pt x="1474" y="1361"/>
                  </a:lnTo>
                  <a:lnTo>
                    <a:pt x="1474" y="1474"/>
                  </a:lnTo>
                  <a:lnTo>
                    <a:pt x="1588" y="1474"/>
                  </a:lnTo>
                  <a:lnTo>
                    <a:pt x="1588" y="1701"/>
                  </a:lnTo>
                  <a:lnTo>
                    <a:pt x="1814" y="1701"/>
                  </a:lnTo>
                  <a:lnTo>
                    <a:pt x="1814" y="1361"/>
                  </a:lnTo>
                  <a:lnTo>
                    <a:pt x="1928" y="1361"/>
                  </a:lnTo>
                  <a:lnTo>
                    <a:pt x="1928" y="1247"/>
                  </a:lnTo>
                  <a:lnTo>
                    <a:pt x="2041" y="1247"/>
                  </a:lnTo>
                  <a:lnTo>
                    <a:pt x="2041" y="1134"/>
                  </a:lnTo>
                  <a:lnTo>
                    <a:pt x="1928" y="1134"/>
                  </a:lnTo>
                  <a:lnTo>
                    <a:pt x="1928" y="1020"/>
                  </a:lnTo>
                  <a:lnTo>
                    <a:pt x="1928" y="907"/>
                  </a:lnTo>
                  <a:lnTo>
                    <a:pt x="1701" y="907"/>
                  </a:lnTo>
                  <a:lnTo>
                    <a:pt x="1701" y="680"/>
                  </a:lnTo>
                  <a:lnTo>
                    <a:pt x="1814" y="680"/>
                  </a:lnTo>
                  <a:lnTo>
                    <a:pt x="1814" y="567"/>
                  </a:lnTo>
                  <a:lnTo>
                    <a:pt x="1928" y="567"/>
                  </a:lnTo>
                  <a:lnTo>
                    <a:pt x="1928" y="680"/>
                  </a:lnTo>
                  <a:lnTo>
                    <a:pt x="2155" y="680"/>
                  </a:lnTo>
                  <a:lnTo>
                    <a:pt x="2155" y="567"/>
                  </a:lnTo>
                  <a:lnTo>
                    <a:pt x="2381" y="567"/>
                  </a:lnTo>
                  <a:lnTo>
                    <a:pt x="2381" y="453"/>
                  </a:lnTo>
                  <a:lnTo>
                    <a:pt x="2495" y="453"/>
                  </a:lnTo>
                  <a:lnTo>
                    <a:pt x="2495" y="227"/>
                  </a:lnTo>
                  <a:lnTo>
                    <a:pt x="2381" y="227"/>
                  </a:lnTo>
                  <a:lnTo>
                    <a:pt x="2381" y="113"/>
                  </a:lnTo>
                  <a:lnTo>
                    <a:pt x="2268" y="113"/>
                  </a:lnTo>
                  <a:lnTo>
                    <a:pt x="2268" y="340"/>
                  </a:lnTo>
                  <a:lnTo>
                    <a:pt x="2155" y="340"/>
                  </a:lnTo>
                  <a:lnTo>
                    <a:pt x="2155" y="453"/>
                  </a:lnTo>
                  <a:lnTo>
                    <a:pt x="2041" y="453"/>
                  </a:lnTo>
                  <a:lnTo>
                    <a:pt x="2041" y="340"/>
                  </a:lnTo>
                  <a:lnTo>
                    <a:pt x="1928" y="340"/>
                  </a:lnTo>
                  <a:lnTo>
                    <a:pt x="1928" y="227"/>
                  </a:lnTo>
                  <a:lnTo>
                    <a:pt x="1814" y="227"/>
                  </a:lnTo>
                  <a:lnTo>
                    <a:pt x="1814" y="113"/>
                  </a:lnTo>
                  <a:lnTo>
                    <a:pt x="1588" y="113"/>
                  </a:lnTo>
                  <a:lnTo>
                    <a:pt x="1588" y="227"/>
                  </a:lnTo>
                  <a:lnTo>
                    <a:pt x="1474" y="227"/>
                  </a:lnTo>
                  <a:lnTo>
                    <a:pt x="1474" y="0"/>
                  </a:lnTo>
                  <a:lnTo>
                    <a:pt x="1361" y="0"/>
                  </a:lnTo>
                  <a:lnTo>
                    <a:pt x="1361" y="227"/>
                  </a:lnTo>
                  <a:lnTo>
                    <a:pt x="1247" y="227"/>
                  </a:lnTo>
                  <a:lnTo>
                    <a:pt x="1247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72FC31B7-0D45-4F92-AC2F-D9E46516C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743"/>
              <a:ext cx="907" cy="681"/>
            </a:xfrm>
            <a:custGeom>
              <a:avLst/>
              <a:gdLst>
                <a:gd name="T0" fmla="*/ 794 w 907"/>
                <a:gd name="T1" fmla="*/ 681 h 681"/>
                <a:gd name="T2" fmla="*/ 567 w 907"/>
                <a:gd name="T3" fmla="*/ 681 h 681"/>
                <a:gd name="T4" fmla="*/ 567 w 907"/>
                <a:gd name="T5" fmla="*/ 567 h 681"/>
                <a:gd name="T6" fmla="*/ 454 w 907"/>
                <a:gd name="T7" fmla="*/ 567 h 681"/>
                <a:gd name="T8" fmla="*/ 454 w 907"/>
                <a:gd name="T9" fmla="*/ 681 h 681"/>
                <a:gd name="T10" fmla="*/ 227 w 907"/>
                <a:gd name="T11" fmla="*/ 681 h 681"/>
                <a:gd name="T12" fmla="*/ 227 w 907"/>
                <a:gd name="T13" fmla="*/ 454 h 681"/>
                <a:gd name="T14" fmla="*/ 0 w 907"/>
                <a:gd name="T15" fmla="*/ 454 h 681"/>
                <a:gd name="T16" fmla="*/ 0 w 907"/>
                <a:gd name="T17" fmla="*/ 227 h 681"/>
                <a:gd name="T18" fmla="*/ 113 w 907"/>
                <a:gd name="T19" fmla="*/ 227 h 681"/>
                <a:gd name="T20" fmla="*/ 113 w 907"/>
                <a:gd name="T21" fmla="*/ 114 h 681"/>
                <a:gd name="T22" fmla="*/ 227 w 907"/>
                <a:gd name="T23" fmla="*/ 114 h 681"/>
                <a:gd name="T24" fmla="*/ 227 w 907"/>
                <a:gd name="T25" fmla="*/ 227 h 681"/>
                <a:gd name="T26" fmla="*/ 454 w 907"/>
                <a:gd name="T27" fmla="*/ 227 h 681"/>
                <a:gd name="T28" fmla="*/ 454 w 907"/>
                <a:gd name="T29" fmla="*/ 114 h 681"/>
                <a:gd name="T30" fmla="*/ 680 w 907"/>
                <a:gd name="T31" fmla="*/ 114 h 681"/>
                <a:gd name="T32" fmla="*/ 680 w 907"/>
                <a:gd name="T33" fmla="*/ 0 h 681"/>
                <a:gd name="T34" fmla="*/ 794 w 907"/>
                <a:gd name="T35" fmla="*/ 0 h 681"/>
                <a:gd name="T36" fmla="*/ 794 w 907"/>
                <a:gd name="T37" fmla="*/ 114 h 681"/>
                <a:gd name="T38" fmla="*/ 907 w 907"/>
                <a:gd name="T39" fmla="*/ 114 h 681"/>
                <a:gd name="T40" fmla="*/ 907 w 907"/>
                <a:gd name="T41" fmla="*/ 454 h 681"/>
                <a:gd name="T42" fmla="*/ 794 w 907"/>
                <a:gd name="T43" fmla="*/ 454 h 681"/>
                <a:gd name="T44" fmla="*/ 794 w 907"/>
                <a:gd name="T4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681">
                  <a:moveTo>
                    <a:pt x="794" y="681"/>
                  </a:moveTo>
                  <a:lnTo>
                    <a:pt x="567" y="681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227" y="68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7A623ECA-DCA0-49A9-82BC-BAC907826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310"/>
              <a:ext cx="1475" cy="1815"/>
            </a:xfrm>
            <a:custGeom>
              <a:avLst/>
              <a:gdLst>
                <a:gd name="T0" fmla="*/ 1134 w 1475"/>
                <a:gd name="T1" fmla="*/ 114 h 1815"/>
                <a:gd name="T2" fmla="*/ 1134 w 1475"/>
                <a:gd name="T3" fmla="*/ 567 h 1815"/>
                <a:gd name="T4" fmla="*/ 1248 w 1475"/>
                <a:gd name="T5" fmla="*/ 567 h 1815"/>
                <a:gd name="T6" fmla="*/ 1248 w 1475"/>
                <a:gd name="T7" fmla="*/ 681 h 1815"/>
                <a:gd name="T8" fmla="*/ 1475 w 1475"/>
                <a:gd name="T9" fmla="*/ 681 h 1815"/>
                <a:gd name="T10" fmla="*/ 1475 w 1475"/>
                <a:gd name="T11" fmla="*/ 1021 h 1815"/>
                <a:gd name="T12" fmla="*/ 1361 w 1475"/>
                <a:gd name="T13" fmla="*/ 1021 h 1815"/>
                <a:gd name="T14" fmla="*/ 1361 w 1475"/>
                <a:gd name="T15" fmla="*/ 1248 h 1815"/>
                <a:gd name="T16" fmla="*/ 1248 w 1475"/>
                <a:gd name="T17" fmla="*/ 1248 h 1815"/>
                <a:gd name="T18" fmla="*/ 1248 w 1475"/>
                <a:gd name="T19" fmla="*/ 1361 h 1815"/>
                <a:gd name="T20" fmla="*/ 1021 w 1475"/>
                <a:gd name="T21" fmla="*/ 1361 h 1815"/>
                <a:gd name="T22" fmla="*/ 1021 w 1475"/>
                <a:gd name="T23" fmla="*/ 1475 h 1815"/>
                <a:gd name="T24" fmla="*/ 908 w 1475"/>
                <a:gd name="T25" fmla="*/ 1475 h 1815"/>
                <a:gd name="T26" fmla="*/ 908 w 1475"/>
                <a:gd name="T27" fmla="*/ 1588 h 1815"/>
                <a:gd name="T28" fmla="*/ 794 w 1475"/>
                <a:gd name="T29" fmla="*/ 1588 h 1815"/>
                <a:gd name="T30" fmla="*/ 794 w 1475"/>
                <a:gd name="T31" fmla="*/ 1701 h 1815"/>
                <a:gd name="T32" fmla="*/ 341 w 1475"/>
                <a:gd name="T33" fmla="*/ 1701 h 1815"/>
                <a:gd name="T34" fmla="*/ 341 w 1475"/>
                <a:gd name="T35" fmla="*/ 1815 h 1815"/>
                <a:gd name="T36" fmla="*/ 227 w 1475"/>
                <a:gd name="T37" fmla="*/ 1815 h 1815"/>
                <a:gd name="T38" fmla="*/ 227 w 1475"/>
                <a:gd name="T39" fmla="*/ 1701 h 1815"/>
                <a:gd name="T40" fmla="*/ 114 w 1475"/>
                <a:gd name="T41" fmla="*/ 1701 h 1815"/>
                <a:gd name="T42" fmla="*/ 114 w 1475"/>
                <a:gd name="T43" fmla="*/ 1588 h 1815"/>
                <a:gd name="T44" fmla="*/ 0 w 1475"/>
                <a:gd name="T45" fmla="*/ 1588 h 1815"/>
                <a:gd name="T46" fmla="*/ 0 w 1475"/>
                <a:gd name="T47" fmla="*/ 1248 h 1815"/>
                <a:gd name="T48" fmla="*/ 114 w 1475"/>
                <a:gd name="T49" fmla="*/ 1248 h 1815"/>
                <a:gd name="T50" fmla="*/ 114 w 1475"/>
                <a:gd name="T51" fmla="*/ 1021 h 1815"/>
                <a:gd name="T52" fmla="*/ 227 w 1475"/>
                <a:gd name="T53" fmla="*/ 1021 h 1815"/>
                <a:gd name="T54" fmla="*/ 227 w 1475"/>
                <a:gd name="T55" fmla="*/ 908 h 1815"/>
                <a:gd name="T56" fmla="*/ 341 w 1475"/>
                <a:gd name="T57" fmla="*/ 908 h 1815"/>
                <a:gd name="T58" fmla="*/ 341 w 1475"/>
                <a:gd name="T59" fmla="*/ 681 h 1815"/>
                <a:gd name="T60" fmla="*/ 567 w 1475"/>
                <a:gd name="T61" fmla="*/ 681 h 1815"/>
                <a:gd name="T62" fmla="*/ 567 w 1475"/>
                <a:gd name="T63" fmla="*/ 341 h 1815"/>
                <a:gd name="T64" fmla="*/ 681 w 1475"/>
                <a:gd name="T65" fmla="*/ 341 h 1815"/>
                <a:gd name="T66" fmla="*/ 681 w 1475"/>
                <a:gd name="T67" fmla="*/ 227 h 1815"/>
                <a:gd name="T68" fmla="*/ 794 w 1475"/>
                <a:gd name="T69" fmla="*/ 227 h 1815"/>
                <a:gd name="T70" fmla="*/ 794 w 1475"/>
                <a:gd name="T71" fmla="*/ 114 h 1815"/>
                <a:gd name="T72" fmla="*/ 908 w 1475"/>
                <a:gd name="T73" fmla="*/ 114 h 1815"/>
                <a:gd name="T74" fmla="*/ 908 w 1475"/>
                <a:gd name="T75" fmla="*/ 0 h 1815"/>
                <a:gd name="T76" fmla="*/ 1021 w 1475"/>
                <a:gd name="T77" fmla="*/ 0 h 1815"/>
                <a:gd name="T78" fmla="*/ 1021 w 1475"/>
                <a:gd name="T79" fmla="*/ 114 h 1815"/>
                <a:gd name="T80" fmla="*/ 1134 w 1475"/>
                <a:gd name="T81" fmla="*/ 11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5" h="1815">
                  <a:moveTo>
                    <a:pt x="1134" y="114"/>
                  </a:moveTo>
                  <a:lnTo>
                    <a:pt x="1134" y="567"/>
                  </a:lnTo>
                  <a:lnTo>
                    <a:pt x="1248" y="567"/>
                  </a:lnTo>
                  <a:lnTo>
                    <a:pt x="1248" y="681"/>
                  </a:lnTo>
                  <a:lnTo>
                    <a:pt x="1475" y="681"/>
                  </a:lnTo>
                  <a:lnTo>
                    <a:pt x="1475" y="1021"/>
                  </a:lnTo>
                  <a:lnTo>
                    <a:pt x="1361" y="1021"/>
                  </a:lnTo>
                  <a:lnTo>
                    <a:pt x="1361" y="1248"/>
                  </a:lnTo>
                  <a:lnTo>
                    <a:pt x="1248" y="1248"/>
                  </a:lnTo>
                  <a:lnTo>
                    <a:pt x="1248" y="1361"/>
                  </a:lnTo>
                  <a:lnTo>
                    <a:pt x="1021" y="1361"/>
                  </a:lnTo>
                  <a:lnTo>
                    <a:pt x="1021" y="1475"/>
                  </a:lnTo>
                  <a:lnTo>
                    <a:pt x="908" y="1475"/>
                  </a:lnTo>
                  <a:lnTo>
                    <a:pt x="908" y="1588"/>
                  </a:lnTo>
                  <a:lnTo>
                    <a:pt x="794" y="1588"/>
                  </a:lnTo>
                  <a:lnTo>
                    <a:pt x="794" y="1701"/>
                  </a:lnTo>
                  <a:lnTo>
                    <a:pt x="341" y="1701"/>
                  </a:lnTo>
                  <a:lnTo>
                    <a:pt x="341" y="1815"/>
                  </a:lnTo>
                  <a:lnTo>
                    <a:pt x="227" y="1815"/>
                  </a:lnTo>
                  <a:lnTo>
                    <a:pt x="227" y="1701"/>
                  </a:lnTo>
                  <a:lnTo>
                    <a:pt x="114" y="1701"/>
                  </a:lnTo>
                  <a:lnTo>
                    <a:pt x="114" y="1588"/>
                  </a:lnTo>
                  <a:lnTo>
                    <a:pt x="0" y="1588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908"/>
                  </a:lnTo>
                  <a:lnTo>
                    <a:pt x="341" y="908"/>
                  </a:lnTo>
                  <a:lnTo>
                    <a:pt x="341" y="681"/>
                  </a:lnTo>
                  <a:lnTo>
                    <a:pt x="567" y="681"/>
                  </a:lnTo>
                  <a:lnTo>
                    <a:pt x="567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8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113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5CA4B329-0CB2-41B4-A609-6607B626D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197"/>
              <a:ext cx="1021" cy="907"/>
            </a:xfrm>
            <a:custGeom>
              <a:avLst/>
              <a:gdLst>
                <a:gd name="T0" fmla="*/ 113 w 1021"/>
                <a:gd name="T1" fmla="*/ 0 h 907"/>
                <a:gd name="T2" fmla="*/ 113 w 1021"/>
                <a:gd name="T3" fmla="*/ 340 h 907"/>
                <a:gd name="T4" fmla="*/ 0 w 1021"/>
                <a:gd name="T5" fmla="*/ 340 h 907"/>
                <a:gd name="T6" fmla="*/ 0 w 1021"/>
                <a:gd name="T7" fmla="*/ 567 h 907"/>
                <a:gd name="T8" fmla="*/ 113 w 1021"/>
                <a:gd name="T9" fmla="*/ 567 h 907"/>
                <a:gd name="T10" fmla="*/ 113 w 1021"/>
                <a:gd name="T11" fmla="*/ 794 h 907"/>
                <a:gd name="T12" fmla="*/ 227 w 1021"/>
                <a:gd name="T13" fmla="*/ 794 h 907"/>
                <a:gd name="T14" fmla="*/ 227 w 1021"/>
                <a:gd name="T15" fmla="*/ 907 h 907"/>
                <a:gd name="T16" fmla="*/ 567 w 1021"/>
                <a:gd name="T17" fmla="*/ 907 h 907"/>
                <a:gd name="T18" fmla="*/ 567 w 1021"/>
                <a:gd name="T19" fmla="*/ 794 h 907"/>
                <a:gd name="T20" fmla="*/ 680 w 1021"/>
                <a:gd name="T21" fmla="*/ 794 h 907"/>
                <a:gd name="T22" fmla="*/ 680 w 1021"/>
                <a:gd name="T23" fmla="*/ 680 h 907"/>
                <a:gd name="T24" fmla="*/ 794 w 1021"/>
                <a:gd name="T25" fmla="*/ 680 h 907"/>
                <a:gd name="T26" fmla="*/ 794 w 1021"/>
                <a:gd name="T27" fmla="*/ 567 h 907"/>
                <a:gd name="T28" fmla="*/ 907 w 1021"/>
                <a:gd name="T29" fmla="*/ 567 h 907"/>
                <a:gd name="T30" fmla="*/ 907 w 1021"/>
                <a:gd name="T31" fmla="*/ 454 h 907"/>
                <a:gd name="T32" fmla="*/ 1021 w 1021"/>
                <a:gd name="T33" fmla="*/ 454 h 907"/>
                <a:gd name="T34" fmla="*/ 1021 w 1021"/>
                <a:gd name="T35" fmla="*/ 113 h 907"/>
                <a:gd name="T36" fmla="*/ 907 w 1021"/>
                <a:gd name="T37" fmla="*/ 113 h 907"/>
                <a:gd name="T38" fmla="*/ 907 w 1021"/>
                <a:gd name="T39" fmla="*/ 227 h 907"/>
                <a:gd name="T40" fmla="*/ 680 w 1021"/>
                <a:gd name="T41" fmla="*/ 227 h 907"/>
                <a:gd name="T42" fmla="*/ 680 w 1021"/>
                <a:gd name="T43" fmla="*/ 340 h 907"/>
                <a:gd name="T44" fmla="*/ 454 w 1021"/>
                <a:gd name="T45" fmla="*/ 340 h 907"/>
                <a:gd name="T46" fmla="*/ 454 w 1021"/>
                <a:gd name="T47" fmla="*/ 227 h 907"/>
                <a:gd name="T48" fmla="*/ 340 w 1021"/>
                <a:gd name="T49" fmla="*/ 227 h 907"/>
                <a:gd name="T50" fmla="*/ 340 w 1021"/>
                <a:gd name="T51" fmla="*/ 113 h 907"/>
                <a:gd name="T52" fmla="*/ 227 w 1021"/>
                <a:gd name="T53" fmla="*/ 113 h 907"/>
                <a:gd name="T54" fmla="*/ 227 w 1021"/>
                <a:gd name="T55" fmla="*/ 0 h 907"/>
                <a:gd name="T56" fmla="*/ 113 w 1021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907">
                  <a:moveTo>
                    <a:pt x="113" y="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8AA956C5-CC1E-476E-BE24-8F6ECB7B7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084"/>
              <a:ext cx="567" cy="567"/>
            </a:xfrm>
            <a:custGeom>
              <a:avLst/>
              <a:gdLst>
                <a:gd name="T0" fmla="*/ 0 w 567"/>
                <a:gd name="T1" fmla="*/ 0 h 567"/>
                <a:gd name="T2" fmla="*/ 0 w 567"/>
                <a:gd name="T3" fmla="*/ 340 h 567"/>
                <a:gd name="T4" fmla="*/ 114 w 567"/>
                <a:gd name="T5" fmla="*/ 340 h 567"/>
                <a:gd name="T6" fmla="*/ 114 w 567"/>
                <a:gd name="T7" fmla="*/ 453 h 567"/>
                <a:gd name="T8" fmla="*/ 227 w 567"/>
                <a:gd name="T9" fmla="*/ 453 h 567"/>
                <a:gd name="T10" fmla="*/ 227 w 567"/>
                <a:gd name="T11" fmla="*/ 567 h 567"/>
                <a:gd name="T12" fmla="*/ 454 w 567"/>
                <a:gd name="T13" fmla="*/ 567 h 567"/>
                <a:gd name="T14" fmla="*/ 454 w 567"/>
                <a:gd name="T15" fmla="*/ 453 h 567"/>
                <a:gd name="T16" fmla="*/ 567 w 567"/>
                <a:gd name="T17" fmla="*/ 453 h 567"/>
                <a:gd name="T18" fmla="*/ 567 w 567"/>
                <a:gd name="T19" fmla="*/ 113 h 567"/>
                <a:gd name="T20" fmla="*/ 454 w 567"/>
                <a:gd name="T21" fmla="*/ 113 h 567"/>
                <a:gd name="T22" fmla="*/ 454 w 567"/>
                <a:gd name="T23" fmla="*/ 0 h 567"/>
                <a:gd name="T24" fmla="*/ 341 w 567"/>
                <a:gd name="T25" fmla="*/ 0 h 567"/>
                <a:gd name="T26" fmla="*/ 341 w 567"/>
                <a:gd name="T27" fmla="*/ 113 h 567"/>
                <a:gd name="T28" fmla="*/ 114 w 567"/>
                <a:gd name="T29" fmla="*/ 113 h 567"/>
                <a:gd name="T30" fmla="*/ 114 w 567"/>
                <a:gd name="T31" fmla="*/ 0 h 567"/>
                <a:gd name="T32" fmla="*/ 0 w 56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67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C70294EA-83C0-4362-B2CD-CE68532D8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991"/>
              <a:ext cx="680" cy="680"/>
            </a:xfrm>
            <a:custGeom>
              <a:avLst/>
              <a:gdLst>
                <a:gd name="T0" fmla="*/ 340 w 680"/>
                <a:gd name="T1" fmla="*/ 0 h 680"/>
                <a:gd name="T2" fmla="*/ 340 w 680"/>
                <a:gd name="T3" fmla="*/ 113 h 680"/>
                <a:gd name="T4" fmla="*/ 453 w 680"/>
                <a:gd name="T5" fmla="*/ 113 h 680"/>
                <a:gd name="T6" fmla="*/ 453 w 680"/>
                <a:gd name="T7" fmla="*/ 0 h 680"/>
                <a:gd name="T8" fmla="*/ 680 w 680"/>
                <a:gd name="T9" fmla="*/ 0 h 680"/>
                <a:gd name="T10" fmla="*/ 680 w 680"/>
                <a:gd name="T11" fmla="*/ 453 h 680"/>
                <a:gd name="T12" fmla="*/ 567 w 680"/>
                <a:gd name="T13" fmla="*/ 453 h 680"/>
                <a:gd name="T14" fmla="*/ 567 w 680"/>
                <a:gd name="T15" fmla="*/ 567 h 680"/>
                <a:gd name="T16" fmla="*/ 227 w 680"/>
                <a:gd name="T17" fmla="*/ 567 h 680"/>
                <a:gd name="T18" fmla="*/ 227 w 680"/>
                <a:gd name="T19" fmla="*/ 680 h 680"/>
                <a:gd name="T20" fmla="*/ 0 w 680"/>
                <a:gd name="T21" fmla="*/ 680 h 680"/>
                <a:gd name="T22" fmla="*/ 0 w 680"/>
                <a:gd name="T23" fmla="*/ 567 h 680"/>
                <a:gd name="T24" fmla="*/ 113 w 680"/>
                <a:gd name="T25" fmla="*/ 567 h 680"/>
                <a:gd name="T26" fmla="*/ 113 w 680"/>
                <a:gd name="T27" fmla="*/ 340 h 680"/>
                <a:gd name="T28" fmla="*/ 227 w 680"/>
                <a:gd name="T29" fmla="*/ 340 h 680"/>
                <a:gd name="T30" fmla="*/ 227 w 680"/>
                <a:gd name="T31" fmla="*/ 0 h 680"/>
                <a:gd name="T32" fmla="*/ 340 w 680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340" y="0"/>
                  </a:move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3E6D0366-2BD5-420B-A8D1-4D25638E8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218"/>
              <a:ext cx="1021" cy="793"/>
            </a:xfrm>
            <a:custGeom>
              <a:avLst/>
              <a:gdLst>
                <a:gd name="T0" fmla="*/ 794 w 1021"/>
                <a:gd name="T1" fmla="*/ 0 h 793"/>
                <a:gd name="T2" fmla="*/ 794 w 1021"/>
                <a:gd name="T3" fmla="*/ 113 h 793"/>
                <a:gd name="T4" fmla="*/ 567 w 1021"/>
                <a:gd name="T5" fmla="*/ 113 h 793"/>
                <a:gd name="T6" fmla="*/ 567 w 1021"/>
                <a:gd name="T7" fmla="*/ 226 h 793"/>
                <a:gd name="T8" fmla="*/ 454 w 1021"/>
                <a:gd name="T9" fmla="*/ 226 h 793"/>
                <a:gd name="T10" fmla="*/ 454 w 1021"/>
                <a:gd name="T11" fmla="*/ 340 h 793"/>
                <a:gd name="T12" fmla="*/ 114 w 1021"/>
                <a:gd name="T13" fmla="*/ 340 h 793"/>
                <a:gd name="T14" fmla="*/ 114 w 1021"/>
                <a:gd name="T15" fmla="*/ 453 h 793"/>
                <a:gd name="T16" fmla="*/ 0 w 1021"/>
                <a:gd name="T17" fmla="*/ 453 h 793"/>
                <a:gd name="T18" fmla="*/ 0 w 1021"/>
                <a:gd name="T19" fmla="*/ 793 h 793"/>
                <a:gd name="T20" fmla="*/ 454 w 1021"/>
                <a:gd name="T21" fmla="*/ 793 h 793"/>
                <a:gd name="T22" fmla="*/ 454 w 1021"/>
                <a:gd name="T23" fmla="*/ 680 h 793"/>
                <a:gd name="T24" fmla="*/ 907 w 1021"/>
                <a:gd name="T25" fmla="*/ 680 h 793"/>
                <a:gd name="T26" fmla="*/ 907 w 1021"/>
                <a:gd name="T27" fmla="*/ 453 h 793"/>
                <a:gd name="T28" fmla="*/ 1021 w 1021"/>
                <a:gd name="T29" fmla="*/ 453 h 793"/>
                <a:gd name="T30" fmla="*/ 1021 w 1021"/>
                <a:gd name="T31" fmla="*/ 340 h 793"/>
                <a:gd name="T32" fmla="*/ 907 w 1021"/>
                <a:gd name="T33" fmla="*/ 340 h 793"/>
                <a:gd name="T34" fmla="*/ 907 w 1021"/>
                <a:gd name="T35" fmla="*/ 0 h 793"/>
                <a:gd name="T36" fmla="*/ 794 w 1021"/>
                <a:gd name="T3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1" h="793">
                  <a:moveTo>
                    <a:pt x="794" y="0"/>
                  </a:moveTo>
                  <a:lnTo>
                    <a:pt x="79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793"/>
                  </a:lnTo>
                  <a:lnTo>
                    <a:pt x="454" y="793"/>
                  </a:lnTo>
                  <a:lnTo>
                    <a:pt x="454" y="680"/>
                  </a:lnTo>
                  <a:lnTo>
                    <a:pt x="907" y="68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82436376-14D6-4CE5-9F15-9542A3DB1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084"/>
              <a:ext cx="454" cy="453"/>
            </a:xfrm>
            <a:custGeom>
              <a:avLst/>
              <a:gdLst>
                <a:gd name="T0" fmla="*/ 454 w 454"/>
                <a:gd name="T1" fmla="*/ 113 h 453"/>
                <a:gd name="T2" fmla="*/ 454 w 454"/>
                <a:gd name="T3" fmla="*/ 453 h 453"/>
                <a:gd name="T4" fmla="*/ 0 w 454"/>
                <a:gd name="T5" fmla="*/ 453 h 453"/>
                <a:gd name="T6" fmla="*/ 0 w 454"/>
                <a:gd name="T7" fmla="*/ 340 h 453"/>
                <a:gd name="T8" fmla="*/ 114 w 454"/>
                <a:gd name="T9" fmla="*/ 340 h 453"/>
                <a:gd name="T10" fmla="*/ 114 w 454"/>
                <a:gd name="T11" fmla="*/ 0 h 453"/>
                <a:gd name="T12" fmla="*/ 227 w 454"/>
                <a:gd name="T13" fmla="*/ 0 h 453"/>
                <a:gd name="T14" fmla="*/ 227 w 454"/>
                <a:gd name="T15" fmla="*/ 113 h 453"/>
                <a:gd name="T16" fmla="*/ 454 w 454"/>
                <a:gd name="T17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3">
                  <a:moveTo>
                    <a:pt x="454" y="113"/>
                  </a:moveTo>
                  <a:lnTo>
                    <a:pt x="45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16C9E98D-FB4E-4C29-9A39-8C9F27DF6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197"/>
              <a:ext cx="227" cy="454"/>
            </a:xfrm>
            <a:custGeom>
              <a:avLst/>
              <a:gdLst>
                <a:gd name="T0" fmla="*/ 0 w 227"/>
                <a:gd name="T1" fmla="*/ 0 h 454"/>
                <a:gd name="T2" fmla="*/ 0 w 227"/>
                <a:gd name="T3" fmla="*/ 454 h 454"/>
                <a:gd name="T4" fmla="*/ 227 w 227"/>
                <a:gd name="T5" fmla="*/ 454 h 454"/>
                <a:gd name="T6" fmla="*/ 227 w 227"/>
                <a:gd name="T7" fmla="*/ 227 h 454"/>
                <a:gd name="T8" fmla="*/ 113 w 227"/>
                <a:gd name="T9" fmla="*/ 227 h 454"/>
                <a:gd name="T10" fmla="*/ 113 w 227"/>
                <a:gd name="T11" fmla="*/ 0 h 454"/>
                <a:gd name="T12" fmla="*/ 0 w 227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0258CAE0-8853-4694-9E32-F518D4DF9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537"/>
              <a:ext cx="454" cy="227"/>
            </a:xfrm>
            <a:custGeom>
              <a:avLst/>
              <a:gdLst>
                <a:gd name="T0" fmla="*/ 454 w 454"/>
                <a:gd name="T1" fmla="*/ 0 h 227"/>
                <a:gd name="T2" fmla="*/ 0 w 454"/>
                <a:gd name="T3" fmla="*/ 0 h 227"/>
                <a:gd name="T4" fmla="*/ 0 w 454"/>
                <a:gd name="T5" fmla="*/ 114 h 227"/>
                <a:gd name="T6" fmla="*/ 227 w 454"/>
                <a:gd name="T7" fmla="*/ 114 h 227"/>
                <a:gd name="T8" fmla="*/ 227 w 454"/>
                <a:gd name="T9" fmla="*/ 227 h 227"/>
                <a:gd name="T10" fmla="*/ 341 w 454"/>
                <a:gd name="T11" fmla="*/ 227 h 227"/>
                <a:gd name="T12" fmla="*/ 341 w 454"/>
                <a:gd name="T13" fmla="*/ 114 h 227"/>
                <a:gd name="T14" fmla="*/ 454 w 454"/>
                <a:gd name="T15" fmla="*/ 114 h 227"/>
                <a:gd name="T16" fmla="*/ 454 w 454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4905E0E8-B975-42D9-87BE-46C121603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651"/>
              <a:ext cx="340" cy="226"/>
            </a:xfrm>
            <a:custGeom>
              <a:avLst/>
              <a:gdLst>
                <a:gd name="T0" fmla="*/ 340 w 340"/>
                <a:gd name="T1" fmla="*/ 0 h 226"/>
                <a:gd name="T2" fmla="*/ 340 w 340"/>
                <a:gd name="T3" fmla="*/ 226 h 226"/>
                <a:gd name="T4" fmla="*/ 0 w 340"/>
                <a:gd name="T5" fmla="*/ 226 h 226"/>
                <a:gd name="T6" fmla="*/ 0 w 340"/>
                <a:gd name="T7" fmla="*/ 113 h 226"/>
                <a:gd name="T8" fmla="*/ 227 w 340"/>
                <a:gd name="T9" fmla="*/ 113 h 226"/>
                <a:gd name="T10" fmla="*/ 227 w 340"/>
                <a:gd name="T11" fmla="*/ 0 h 226"/>
                <a:gd name="T12" fmla="*/ 340 w 340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6">
                  <a:moveTo>
                    <a:pt x="340" y="0"/>
                  </a:moveTo>
                  <a:lnTo>
                    <a:pt x="34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66AF6AA9-1AD0-4F00-B36E-26917C3F4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877"/>
              <a:ext cx="567" cy="454"/>
            </a:xfrm>
            <a:custGeom>
              <a:avLst/>
              <a:gdLst>
                <a:gd name="T0" fmla="*/ 114 w 567"/>
                <a:gd name="T1" fmla="*/ 0 h 454"/>
                <a:gd name="T2" fmla="*/ 114 w 567"/>
                <a:gd name="T3" fmla="*/ 114 h 454"/>
                <a:gd name="T4" fmla="*/ 0 w 567"/>
                <a:gd name="T5" fmla="*/ 114 h 454"/>
                <a:gd name="T6" fmla="*/ 0 w 567"/>
                <a:gd name="T7" fmla="*/ 341 h 454"/>
                <a:gd name="T8" fmla="*/ 341 w 567"/>
                <a:gd name="T9" fmla="*/ 341 h 454"/>
                <a:gd name="T10" fmla="*/ 341 w 567"/>
                <a:gd name="T11" fmla="*/ 454 h 454"/>
                <a:gd name="T12" fmla="*/ 454 w 567"/>
                <a:gd name="T13" fmla="*/ 454 h 454"/>
                <a:gd name="T14" fmla="*/ 454 w 567"/>
                <a:gd name="T15" fmla="*/ 341 h 454"/>
                <a:gd name="T16" fmla="*/ 567 w 567"/>
                <a:gd name="T17" fmla="*/ 341 h 454"/>
                <a:gd name="T18" fmla="*/ 567 w 567"/>
                <a:gd name="T19" fmla="*/ 227 h 454"/>
                <a:gd name="T20" fmla="*/ 341 w 567"/>
                <a:gd name="T21" fmla="*/ 227 h 454"/>
                <a:gd name="T22" fmla="*/ 341 w 567"/>
                <a:gd name="T23" fmla="*/ 0 h 454"/>
                <a:gd name="T24" fmla="*/ 114 w 567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341" y="341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CB942A72-2A68-43F2-A171-8B5916B85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764"/>
              <a:ext cx="454" cy="454"/>
            </a:xfrm>
            <a:custGeom>
              <a:avLst/>
              <a:gdLst>
                <a:gd name="T0" fmla="*/ 227 w 454"/>
                <a:gd name="T1" fmla="*/ 0 h 454"/>
                <a:gd name="T2" fmla="*/ 227 w 454"/>
                <a:gd name="T3" fmla="*/ 113 h 454"/>
                <a:gd name="T4" fmla="*/ 114 w 454"/>
                <a:gd name="T5" fmla="*/ 113 h 454"/>
                <a:gd name="T6" fmla="*/ 114 w 454"/>
                <a:gd name="T7" fmla="*/ 227 h 454"/>
                <a:gd name="T8" fmla="*/ 0 w 454"/>
                <a:gd name="T9" fmla="*/ 227 h 454"/>
                <a:gd name="T10" fmla="*/ 0 w 454"/>
                <a:gd name="T11" fmla="*/ 454 h 454"/>
                <a:gd name="T12" fmla="*/ 454 w 454"/>
                <a:gd name="T13" fmla="*/ 454 h 454"/>
                <a:gd name="T14" fmla="*/ 454 w 454"/>
                <a:gd name="T15" fmla="*/ 227 h 454"/>
                <a:gd name="T16" fmla="*/ 340 w 454"/>
                <a:gd name="T17" fmla="*/ 227 h 454"/>
                <a:gd name="T18" fmla="*/ 340 w 454"/>
                <a:gd name="T19" fmla="*/ 0 h 454"/>
                <a:gd name="T20" fmla="*/ 227 w 454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E97DC185-4D0D-4043-AA23-9BED43380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1877"/>
              <a:ext cx="226" cy="227"/>
            </a:xfrm>
            <a:custGeom>
              <a:avLst/>
              <a:gdLst>
                <a:gd name="T0" fmla="*/ 0 w 226"/>
                <a:gd name="T1" fmla="*/ 0 h 227"/>
                <a:gd name="T2" fmla="*/ 226 w 226"/>
                <a:gd name="T3" fmla="*/ 0 h 227"/>
                <a:gd name="T4" fmla="*/ 226 w 226"/>
                <a:gd name="T5" fmla="*/ 227 h 227"/>
                <a:gd name="T6" fmla="*/ 0 w 226"/>
                <a:gd name="T7" fmla="*/ 227 h 227"/>
                <a:gd name="T8" fmla="*/ 0 w 226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27">
                  <a:moveTo>
                    <a:pt x="0" y="0"/>
                  </a:moveTo>
                  <a:lnTo>
                    <a:pt x="226" y="0"/>
                  </a:lnTo>
                  <a:lnTo>
                    <a:pt x="226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A4786B47-2296-4EA2-B84D-BAEFBB6F2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877"/>
              <a:ext cx="227" cy="341"/>
            </a:xfrm>
            <a:custGeom>
              <a:avLst/>
              <a:gdLst>
                <a:gd name="T0" fmla="*/ 0 w 227"/>
                <a:gd name="T1" fmla="*/ 0 h 341"/>
                <a:gd name="T2" fmla="*/ 227 w 227"/>
                <a:gd name="T3" fmla="*/ 0 h 341"/>
                <a:gd name="T4" fmla="*/ 227 w 227"/>
                <a:gd name="T5" fmla="*/ 341 h 341"/>
                <a:gd name="T6" fmla="*/ 0 w 227"/>
                <a:gd name="T7" fmla="*/ 341 h 341"/>
                <a:gd name="T8" fmla="*/ 0 w 227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41">
                  <a:moveTo>
                    <a:pt x="0" y="0"/>
                  </a:moveTo>
                  <a:lnTo>
                    <a:pt x="227" y="0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Freeform 40">
              <a:extLst>
                <a:ext uri="{FF2B5EF4-FFF2-40B4-BE49-F238E27FC236}">
                  <a16:creationId xmlns:a16="http://schemas.microsoft.com/office/drawing/2014/main" id="{AD53A892-67FD-49F6-A6EB-E436AA822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651"/>
              <a:ext cx="227" cy="226"/>
            </a:xfrm>
            <a:custGeom>
              <a:avLst/>
              <a:gdLst>
                <a:gd name="T0" fmla="*/ 0 w 227"/>
                <a:gd name="T1" fmla="*/ 0 h 226"/>
                <a:gd name="T2" fmla="*/ 227 w 227"/>
                <a:gd name="T3" fmla="*/ 0 h 226"/>
                <a:gd name="T4" fmla="*/ 227 w 227"/>
                <a:gd name="T5" fmla="*/ 226 h 226"/>
                <a:gd name="T6" fmla="*/ 0 w 227"/>
                <a:gd name="T7" fmla="*/ 226 h 226"/>
                <a:gd name="T8" fmla="*/ 0 w 22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6">
                  <a:moveTo>
                    <a:pt x="0" y="0"/>
                  </a:moveTo>
                  <a:lnTo>
                    <a:pt x="227" y="0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Freeform 41">
              <a:extLst>
                <a:ext uri="{FF2B5EF4-FFF2-40B4-BE49-F238E27FC236}">
                  <a16:creationId xmlns:a16="http://schemas.microsoft.com/office/drawing/2014/main" id="{1407350F-737F-45F3-92E5-30BF8C0B4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1764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227 w 227"/>
                <a:gd name="T3" fmla="*/ 0 h 227"/>
                <a:gd name="T4" fmla="*/ 227 w 227"/>
                <a:gd name="T5" fmla="*/ 227 h 227"/>
                <a:gd name="T6" fmla="*/ 113 w 227"/>
                <a:gd name="T7" fmla="*/ 227 h 227"/>
                <a:gd name="T8" fmla="*/ 113 w 227"/>
                <a:gd name="T9" fmla="*/ 113 h 227"/>
                <a:gd name="T10" fmla="*/ 0 w 227"/>
                <a:gd name="T11" fmla="*/ 113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Freeform 42">
              <a:extLst>
                <a:ext uri="{FF2B5EF4-FFF2-40B4-BE49-F238E27FC236}">
                  <a16:creationId xmlns:a16="http://schemas.microsoft.com/office/drawing/2014/main" id="{DE9CA645-F660-4C47-BA7B-E0CB341F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651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113 h 226"/>
                <a:gd name="T6" fmla="*/ 114 w 227"/>
                <a:gd name="T7" fmla="*/ 113 h 226"/>
                <a:gd name="T8" fmla="*/ 114 w 227"/>
                <a:gd name="T9" fmla="*/ 226 h 226"/>
                <a:gd name="T10" fmla="*/ 227 w 227"/>
                <a:gd name="T11" fmla="*/ 226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Freeform 43">
              <a:extLst>
                <a:ext uri="{FF2B5EF4-FFF2-40B4-BE49-F238E27FC236}">
                  <a16:creationId xmlns:a16="http://schemas.microsoft.com/office/drawing/2014/main" id="{C5147983-192D-45D4-9480-4A4A4EAEB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1537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72" name="Group 44">
            <a:extLst>
              <a:ext uri="{FF2B5EF4-FFF2-40B4-BE49-F238E27FC236}">
                <a16:creationId xmlns:a16="http://schemas.microsoft.com/office/drawing/2014/main" id="{20EE59B4-61C2-4BFA-8E02-1CCC16B8C604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3835400"/>
            <a:ext cx="528638" cy="133350"/>
            <a:chOff x="1209" y="459"/>
            <a:chExt cx="333" cy="84"/>
          </a:xfrm>
        </p:grpSpPr>
        <p:sp>
          <p:nvSpPr>
            <p:cNvPr id="22573" name="WordArt 45">
              <a:extLst>
                <a:ext uri="{FF2B5EF4-FFF2-40B4-BE49-F238E27FC236}">
                  <a16:creationId xmlns:a16="http://schemas.microsoft.com/office/drawing/2014/main" id="{BE052B85-5907-4B3C-A69F-EBFFAC759A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  <p:sp>
          <p:nvSpPr>
            <p:cNvPr id="22574" name="WordArt 46">
              <a:extLst>
                <a:ext uri="{FF2B5EF4-FFF2-40B4-BE49-F238E27FC236}">
                  <a16:creationId xmlns:a16="http://schemas.microsoft.com/office/drawing/2014/main" id="{2C5E0B7E-E091-4A96-93AB-EBB82DBED3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</p:grpSp>
      <p:grpSp>
        <p:nvGrpSpPr>
          <p:cNvPr id="22575" name="Group 47">
            <a:extLst>
              <a:ext uri="{FF2B5EF4-FFF2-40B4-BE49-F238E27FC236}">
                <a16:creationId xmlns:a16="http://schemas.microsoft.com/office/drawing/2014/main" id="{E4D7D54A-FCF6-40A4-852E-4818508C595E}"/>
              </a:ext>
            </a:extLst>
          </p:cNvPr>
          <p:cNvGrpSpPr>
            <a:grpSpLocks/>
          </p:cNvGrpSpPr>
          <p:nvPr/>
        </p:nvGrpSpPr>
        <p:grpSpPr bwMode="auto">
          <a:xfrm>
            <a:off x="4360863" y="2667000"/>
            <a:ext cx="395287" cy="133350"/>
            <a:chOff x="415" y="459"/>
            <a:chExt cx="249" cy="84"/>
          </a:xfrm>
        </p:grpSpPr>
        <p:sp>
          <p:nvSpPr>
            <p:cNvPr id="22576" name="WordArt 48">
              <a:extLst>
                <a:ext uri="{FF2B5EF4-FFF2-40B4-BE49-F238E27FC236}">
                  <a16:creationId xmlns:a16="http://schemas.microsoft.com/office/drawing/2014/main" id="{A5CD39F2-7094-4ACD-8FEC-88143ED9D8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  <p:sp>
          <p:nvSpPr>
            <p:cNvPr id="22577" name="WordArt 49">
              <a:extLst>
                <a:ext uri="{FF2B5EF4-FFF2-40B4-BE49-F238E27FC236}">
                  <a16:creationId xmlns:a16="http://schemas.microsoft.com/office/drawing/2014/main" id="{3CDB9818-2E2B-44AA-8185-7026E7055C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</p:grpSp>
      <p:grpSp>
        <p:nvGrpSpPr>
          <p:cNvPr id="22578" name="Group 50">
            <a:extLst>
              <a:ext uri="{FF2B5EF4-FFF2-40B4-BE49-F238E27FC236}">
                <a16:creationId xmlns:a16="http://schemas.microsoft.com/office/drawing/2014/main" id="{97B4488E-A089-4D9E-9293-6ED59345A772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4014788"/>
            <a:ext cx="395287" cy="133350"/>
            <a:chOff x="847" y="459"/>
            <a:chExt cx="249" cy="84"/>
          </a:xfrm>
        </p:grpSpPr>
        <p:sp>
          <p:nvSpPr>
            <p:cNvPr id="22579" name="WordArt 51">
              <a:extLst>
                <a:ext uri="{FF2B5EF4-FFF2-40B4-BE49-F238E27FC236}">
                  <a16:creationId xmlns:a16="http://schemas.microsoft.com/office/drawing/2014/main" id="{BCAD5551-DA1F-4D5D-88D0-E7DB08B081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  <p:sp>
          <p:nvSpPr>
            <p:cNvPr id="22580" name="WordArt 52">
              <a:extLst>
                <a:ext uri="{FF2B5EF4-FFF2-40B4-BE49-F238E27FC236}">
                  <a16:creationId xmlns:a16="http://schemas.microsoft.com/office/drawing/2014/main" id="{700462D7-FF97-41DB-A8F1-C2399AD0BE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</p:grpSp>
      <p:grpSp>
        <p:nvGrpSpPr>
          <p:cNvPr id="22581" name="Group 53">
            <a:extLst>
              <a:ext uri="{FF2B5EF4-FFF2-40B4-BE49-F238E27FC236}">
                <a16:creationId xmlns:a16="http://schemas.microsoft.com/office/drawing/2014/main" id="{A1FF3867-C092-41B3-A0A3-F2C3A871465D}"/>
              </a:ext>
            </a:extLst>
          </p:cNvPr>
          <p:cNvGrpSpPr>
            <a:grpSpLocks/>
          </p:cNvGrpSpPr>
          <p:nvPr/>
        </p:nvGrpSpPr>
        <p:grpSpPr bwMode="auto">
          <a:xfrm>
            <a:off x="3371850" y="2079625"/>
            <a:ext cx="528638" cy="133350"/>
            <a:chOff x="1209" y="603"/>
            <a:chExt cx="333" cy="84"/>
          </a:xfrm>
        </p:grpSpPr>
        <p:sp>
          <p:nvSpPr>
            <p:cNvPr id="22582" name="WordArt 54">
              <a:extLst>
                <a:ext uri="{FF2B5EF4-FFF2-40B4-BE49-F238E27FC236}">
                  <a16:creationId xmlns:a16="http://schemas.microsoft.com/office/drawing/2014/main" id="{21C292D0-9558-4B08-B309-1B7E36DD0F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  <p:sp>
          <p:nvSpPr>
            <p:cNvPr id="22583" name="WordArt 55">
              <a:extLst>
                <a:ext uri="{FF2B5EF4-FFF2-40B4-BE49-F238E27FC236}">
                  <a16:creationId xmlns:a16="http://schemas.microsoft.com/office/drawing/2014/main" id="{7B88B07E-5373-483E-8465-8E7E1DEF94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</p:grpSp>
      <p:grpSp>
        <p:nvGrpSpPr>
          <p:cNvPr id="22584" name="Group 56">
            <a:extLst>
              <a:ext uri="{FF2B5EF4-FFF2-40B4-BE49-F238E27FC236}">
                <a16:creationId xmlns:a16="http://schemas.microsoft.com/office/drawing/2014/main" id="{F73AAA1C-C3B0-46F4-8A0D-AF15F2C72F0A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3700463"/>
            <a:ext cx="395288" cy="133350"/>
            <a:chOff x="415" y="603"/>
            <a:chExt cx="249" cy="84"/>
          </a:xfrm>
        </p:grpSpPr>
        <p:sp>
          <p:nvSpPr>
            <p:cNvPr id="22585" name="WordArt 57">
              <a:extLst>
                <a:ext uri="{FF2B5EF4-FFF2-40B4-BE49-F238E27FC236}">
                  <a16:creationId xmlns:a16="http://schemas.microsoft.com/office/drawing/2014/main" id="{511CF020-1406-4F12-8090-AB648C60A1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  <p:sp>
          <p:nvSpPr>
            <p:cNvPr id="22586" name="WordArt 58">
              <a:extLst>
                <a:ext uri="{FF2B5EF4-FFF2-40B4-BE49-F238E27FC236}">
                  <a16:creationId xmlns:a16="http://schemas.microsoft.com/office/drawing/2014/main" id="{E25E83CF-8C42-4868-BD6B-3FF45B508F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</p:grpSp>
      <p:grpSp>
        <p:nvGrpSpPr>
          <p:cNvPr id="22587" name="Group 59">
            <a:extLst>
              <a:ext uri="{FF2B5EF4-FFF2-40B4-BE49-F238E27FC236}">
                <a16:creationId xmlns:a16="http://schemas.microsoft.com/office/drawing/2014/main" id="{28B1BD8C-9DA4-4AEF-9A73-1FCE2D387C7D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6445250"/>
            <a:ext cx="395288" cy="133350"/>
            <a:chOff x="847" y="603"/>
            <a:chExt cx="249" cy="84"/>
          </a:xfrm>
        </p:grpSpPr>
        <p:sp>
          <p:nvSpPr>
            <p:cNvPr id="22588" name="WordArt 60">
              <a:extLst>
                <a:ext uri="{FF2B5EF4-FFF2-40B4-BE49-F238E27FC236}">
                  <a16:creationId xmlns:a16="http://schemas.microsoft.com/office/drawing/2014/main" id="{7F7089AA-CF31-4B8B-BC40-4D5F2DB1AE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  <p:sp>
          <p:nvSpPr>
            <p:cNvPr id="22589" name="WordArt 61">
              <a:extLst>
                <a:ext uri="{FF2B5EF4-FFF2-40B4-BE49-F238E27FC236}">
                  <a16:creationId xmlns:a16="http://schemas.microsoft.com/office/drawing/2014/main" id="{B0A7E7DF-B8C5-423D-9DF6-58873377B5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</p:grpSp>
      <p:grpSp>
        <p:nvGrpSpPr>
          <p:cNvPr id="22590" name="Group 62">
            <a:extLst>
              <a:ext uri="{FF2B5EF4-FFF2-40B4-BE49-F238E27FC236}">
                <a16:creationId xmlns:a16="http://schemas.microsoft.com/office/drawing/2014/main" id="{70922EEB-8DE2-46D8-84AF-B970F548326F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3251200"/>
            <a:ext cx="528637" cy="133350"/>
            <a:chOff x="1209" y="799"/>
            <a:chExt cx="333" cy="84"/>
          </a:xfrm>
        </p:grpSpPr>
        <p:sp>
          <p:nvSpPr>
            <p:cNvPr id="22591" name="WordArt 63">
              <a:extLst>
                <a:ext uri="{FF2B5EF4-FFF2-40B4-BE49-F238E27FC236}">
                  <a16:creationId xmlns:a16="http://schemas.microsoft.com/office/drawing/2014/main" id="{5813AD01-4326-43B5-BBF4-54ABF26969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9506AE23-159B-4AF4-9E5C-5E5A4A2989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</p:grpSp>
      <p:grpSp>
        <p:nvGrpSpPr>
          <p:cNvPr id="22593" name="Group 65">
            <a:extLst>
              <a:ext uri="{FF2B5EF4-FFF2-40B4-BE49-F238E27FC236}">
                <a16:creationId xmlns:a16="http://schemas.microsoft.com/office/drawing/2014/main" id="{64CC92BB-E768-40F0-BB33-BA5CB356075E}"/>
              </a:ext>
            </a:extLst>
          </p:cNvPr>
          <p:cNvGrpSpPr>
            <a:grpSpLocks/>
          </p:cNvGrpSpPr>
          <p:nvPr/>
        </p:nvGrpSpPr>
        <p:grpSpPr bwMode="auto">
          <a:xfrm>
            <a:off x="2414588" y="1179513"/>
            <a:ext cx="395287" cy="133350"/>
            <a:chOff x="415" y="799"/>
            <a:chExt cx="249" cy="84"/>
          </a:xfrm>
        </p:grpSpPr>
        <p:sp>
          <p:nvSpPr>
            <p:cNvPr id="22594" name="WordArt 66">
              <a:extLst>
                <a:ext uri="{FF2B5EF4-FFF2-40B4-BE49-F238E27FC236}">
                  <a16:creationId xmlns:a16="http://schemas.microsoft.com/office/drawing/2014/main" id="{0F5B6B0D-38F9-4A0B-A703-94335D2260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  <p:sp>
          <p:nvSpPr>
            <p:cNvPr id="22595" name="WordArt 67">
              <a:extLst>
                <a:ext uri="{FF2B5EF4-FFF2-40B4-BE49-F238E27FC236}">
                  <a16:creationId xmlns:a16="http://schemas.microsoft.com/office/drawing/2014/main" id="{30EF7476-51FE-4957-ADF1-FED979B020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</p:grpSp>
      <p:grpSp>
        <p:nvGrpSpPr>
          <p:cNvPr id="22596" name="Group 68">
            <a:extLst>
              <a:ext uri="{FF2B5EF4-FFF2-40B4-BE49-F238E27FC236}">
                <a16:creationId xmlns:a16="http://schemas.microsoft.com/office/drawing/2014/main" id="{BE4F721B-B751-4EA4-8408-36D01033B1E4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4779963"/>
            <a:ext cx="395287" cy="133350"/>
            <a:chOff x="847" y="799"/>
            <a:chExt cx="249" cy="84"/>
          </a:xfrm>
        </p:grpSpPr>
        <p:sp>
          <p:nvSpPr>
            <p:cNvPr id="22597" name="WordArt 69">
              <a:extLst>
                <a:ext uri="{FF2B5EF4-FFF2-40B4-BE49-F238E27FC236}">
                  <a16:creationId xmlns:a16="http://schemas.microsoft.com/office/drawing/2014/main" id="{B6BF28D2-0B71-4C3F-A554-10785E3620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  <p:sp>
          <p:nvSpPr>
            <p:cNvPr id="22598" name="WordArt 70">
              <a:extLst>
                <a:ext uri="{FF2B5EF4-FFF2-40B4-BE49-F238E27FC236}">
                  <a16:creationId xmlns:a16="http://schemas.microsoft.com/office/drawing/2014/main" id="{964D188E-2DC6-4348-A000-8D86FEFA10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</p:grpSp>
      <p:grpSp>
        <p:nvGrpSpPr>
          <p:cNvPr id="22599" name="Group 71">
            <a:extLst>
              <a:ext uri="{FF2B5EF4-FFF2-40B4-BE49-F238E27FC236}">
                <a16:creationId xmlns:a16="http://schemas.microsoft.com/office/drawing/2014/main" id="{C4BBB5AA-890B-4E5A-9DE2-97248194F97B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4421188"/>
            <a:ext cx="528637" cy="133350"/>
            <a:chOff x="1209" y="943"/>
            <a:chExt cx="333" cy="84"/>
          </a:xfrm>
        </p:grpSpPr>
        <p:sp>
          <p:nvSpPr>
            <p:cNvPr id="22600" name="WordArt 72">
              <a:extLst>
                <a:ext uri="{FF2B5EF4-FFF2-40B4-BE49-F238E27FC236}">
                  <a16:creationId xmlns:a16="http://schemas.microsoft.com/office/drawing/2014/main" id="{1B08CCF8-6A52-42EC-9CDC-0FEA3A045B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  <p:sp>
          <p:nvSpPr>
            <p:cNvPr id="22601" name="WordArt 73">
              <a:extLst>
                <a:ext uri="{FF2B5EF4-FFF2-40B4-BE49-F238E27FC236}">
                  <a16:creationId xmlns:a16="http://schemas.microsoft.com/office/drawing/2014/main" id="{62EEA3E0-8538-474F-AF02-00EE5997B4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</p:grpSp>
      <p:grpSp>
        <p:nvGrpSpPr>
          <p:cNvPr id="22602" name="Group 74">
            <a:extLst>
              <a:ext uri="{FF2B5EF4-FFF2-40B4-BE49-F238E27FC236}">
                <a16:creationId xmlns:a16="http://schemas.microsoft.com/office/drawing/2014/main" id="{3FF9DA5E-0088-4861-9E2E-C5397C50B067}"/>
              </a:ext>
            </a:extLst>
          </p:cNvPr>
          <p:cNvGrpSpPr>
            <a:grpSpLocks/>
          </p:cNvGrpSpPr>
          <p:nvPr/>
        </p:nvGrpSpPr>
        <p:grpSpPr bwMode="auto">
          <a:xfrm>
            <a:off x="2244725" y="3160713"/>
            <a:ext cx="395288" cy="133350"/>
            <a:chOff x="415" y="943"/>
            <a:chExt cx="249" cy="84"/>
          </a:xfrm>
        </p:grpSpPr>
        <p:sp>
          <p:nvSpPr>
            <p:cNvPr id="22603" name="WordArt 75">
              <a:extLst>
                <a:ext uri="{FF2B5EF4-FFF2-40B4-BE49-F238E27FC236}">
                  <a16:creationId xmlns:a16="http://schemas.microsoft.com/office/drawing/2014/main" id="{CA14B4AC-9B1E-4970-8EAE-2F9ABCF8E4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  <p:sp>
          <p:nvSpPr>
            <p:cNvPr id="22604" name="WordArt 76">
              <a:extLst>
                <a:ext uri="{FF2B5EF4-FFF2-40B4-BE49-F238E27FC236}">
                  <a16:creationId xmlns:a16="http://schemas.microsoft.com/office/drawing/2014/main" id="{1CE39A8E-8D24-4927-9A10-27D9707249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</p:grpSp>
      <p:grpSp>
        <p:nvGrpSpPr>
          <p:cNvPr id="22605" name="Group 77">
            <a:extLst>
              <a:ext uri="{FF2B5EF4-FFF2-40B4-BE49-F238E27FC236}">
                <a16:creationId xmlns:a16="http://schemas.microsoft.com/office/drawing/2014/main" id="{ED41DDEF-148D-4975-8769-54FC3BD90CF1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4060825"/>
            <a:ext cx="395287" cy="133350"/>
            <a:chOff x="847" y="943"/>
            <a:chExt cx="249" cy="84"/>
          </a:xfrm>
        </p:grpSpPr>
        <p:sp>
          <p:nvSpPr>
            <p:cNvPr id="22606" name="WordArt 78">
              <a:extLst>
                <a:ext uri="{FF2B5EF4-FFF2-40B4-BE49-F238E27FC236}">
                  <a16:creationId xmlns:a16="http://schemas.microsoft.com/office/drawing/2014/main" id="{F25CB7CA-53E4-4852-96AD-CAEBF7AE83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  <p:sp>
          <p:nvSpPr>
            <p:cNvPr id="22607" name="WordArt 79">
              <a:extLst>
                <a:ext uri="{FF2B5EF4-FFF2-40B4-BE49-F238E27FC236}">
                  <a16:creationId xmlns:a16="http://schemas.microsoft.com/office/drawing/2014/main" id="{F60D1B49-AE0F-40AF-A5DA-7764EDAD5C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</p:grpSp>
      <p:grpSp>
        <p:nvGrpSpPr>
          <p:cNvPr id="22608" name="Group 80">
            <a:extLst>
              <a:ext uri="{FF2B5EF4-FFF2-40B4-BE49-F238E27FC236}">
                <a16:creationId xmlns:a16="http://schemas.microsoft.com/office/drawing/2014/main" id="{89C6B944-9171-4EDF-9452-73BFF5F8E365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8786813"/>
            <a:ext cx="528638" cy="133350"/>
            <a:chOff x="1209" y="1140"/>
            <a:chExt cx="333" cy="84"/>
          </a:xfrm>
        </p:grpSpPr>
        <p:sp>
          <p:nvSpPr>
            <p:cNvPr id="22609" name="WordArt 81">
              <a:extLst>
                <a:ext uri="{FF2B5EF4-FFF2-40B4-BE49-F238E27FC236}">
                  <a16:creationId xmlns:a16="http://schemas.microsoft.com/office/drawing/2014/main" id="{C27F4B27-D0D8-4568-A624-D954DE8AF6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  <p:sp>
          <p:nvSpPr>
            <p:cNvPr id="22610" name="WordArt 82">
              <a:extLst>
                <a:ext uri="{FF2B5EF4-FFF2-40B4-BE49-F238E27FC236}">
                  <a16:creationId xmlns:a16="http://schemas.microsoft.com/office/drawing/2014/main" id="{E46C08B0-4AB7-4C7F-831E-40E51DE329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</p:grpSp>
      <p:grpSp>
        <p:nvGrpSpPr>
          <p:cNvPr id="22611" name="Group 83">
            <a:extLst>
              <a:ext uri="{FF2B5EF4-FFF2-40B4-BE49-F238E27FC236}">
                <a16:creationId xmlns:a16="http://schemas.microsoft.com/office/drawing/2014/main" id="{429FA259-3ADA-4A04-A353-26A38B2141ED}"/>
              </a:ext>
            </a:extLst>
          </p:cNvPr>
          <p:cNvGrpSpPr>
            <a:grpSpLocks/>
          </p:cNvGrpSpPr>
          <p:nvPr/>
        </p:nvGrpSpPr>
        <p:grpSpPr bwMode="auto">
          <a:xfrm>
            <a:off x="5970588" y="3744913"/>
            <a:ext cx="395287" cy="133350"/>
            <a:chOff x="415" y="1140"/>
            <a:chExt cx="249" cy="84"/>
          </a:xfrm>
        </p:grpSpPr>
        <p:sp>
          <p:nvSpPr>
            <p:cNvPr id="22612" name="WordArt 84">
              <a:extLst>
                <a:ext uri="{FF2B5EF4-FFF2-40B4-BE49-F238E27FC236}">
                  <a16:creationId xmlns:a16="http://schemas.microsoft.com/office/drawing/2014/main" id="{42A6D2A2-E59B-459D-880E-17C42C2B9A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  <p:sp>
          <p:nvSpPr>
            <p:cNvPr id="22613" name="WordArt 85">
              <a:extLst>
                <a:ext uri="{FF2B5EF4-FFF2-40B4-BE49-F238E27FC236}">
                  <a16:creationId xmlns:a16="http://schemas.microsoft.com/office/drawing/2014/main" id="{DD90B745-C16B-427E-855D-C6E0299D86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</p:grpSp>
      <p:grpSp>
        <p:nvGrpSpPr>
          <p:cNvPr id="22614" name="Group 86">
            <a:extLst>
              <a:ext uri="{FF2B5EF4-FFF2-40B4-BE49-F238E27FC236}">
                <a16:creationId xmlns:a16="http://schemas.microsoft.com/office/drawing/2014/main" id="{41542256-2DB9-4C48-9FAA-2FB75CF3B004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1720850"/>
            <a:ext cx="395288" cy="133350"/>
            <a:chOff x="847" y="1140"/>
            <a:chExt cx="249" cy="84"/>
          </a:xfrm>
        </p:grpSpPr>
        <p:sp>
          <p:nvSpPr>
            <p:cNvPr id="22615" name="WordArt 87">
              <a:extLst>
                <a:ext uri="{FF2B5EF4-FFF2-40B4-BE49-F238E27FC236}">
                  <a16:creationId xmlns:a16="http://schemas.microsoft.com/office/drawing/2014/main" id="{EDA2C34D-4649-492B-A87F-645E0C2DCC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  <p:sp>
          <p:nvSpPr>
            <p:cNvPr id="22616" name="WordArt 88">
              <a:extLst>
                <a:ext uri="{FF2B5EF4-FFF2-40B4-BE49-F238E27FC236}">
                  <a16:creationId xmlns:a16="http://schemas.microsoft.com/office/drawing/2014/main" id="{8D61DE51-93D9-4349-B62D-FEF68F0845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</p:grpSp>
      <p:grpSp>
        <p:nvGrpSpPr>
          <p:cNvPr id="22617" name="Group 89">
            <a:extLst>
              <a:ext uri="{FF2B5EF4-FFF2-40B4-BE49-F238E27FC236}">
                <a16:creationId xmlns:a16="http://schemas.microsoft.com/office/drawing/2014/main" id="{9690AA1D-CDB4-4900-B443-414A83FCC595}"/>
              </a:ext>
            </a:extLst>
          </p:cNvPr>
          <p:cNvGrpSpPr>
            <a:grpSpLocks/>
          </p:cNvGrpSpPr>
          <p:nvPr/>
        </p:nvGrpSpPr>
        <p:grpSpPr bwMode="auto">
          <a:xfrm>
            <a:off x="5397500" y="10045700"/>
            <a:ext cx="528638" cy="133350"/>
            <a:chOff x="1209" y="1284"/>
            <a:chExt cx="333" cy="84"/>
          </a:xfrm>
        </p:grpSpPr>
        <p:sp>
          <p:nvSpPr>
            <p:cNvPr id="22618" name="WordArt 90">
              <a:extLst>
                <a:ext uri="{FF2B5EF4-FFF2-40B4-BE49-F238E27FC236}">
                  <a16:creationId xmlns:a16="http://schemas.microsoft.com/office/drawing/2014/main" id="{7DEB97C6-04CD-44C2-B66C-20A9E65E0C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  <p:sp>
          <p:nvSpPr>
            <p:cNvPr id="22619" name="WordArt 91">
              <a:extLst>
                <a:ext uri="{FF2B5EF4-FFF2-40B4-BE49-F238E27FC236}">
                  <a16:creationId xmlns:a16="http://schemas.microsoft.com/office/drawing/2014/main" id="{A89D3F39-EB9F-4D7B-812F-17FB21A85B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</p:grpSp>
      <p:grpSp>
        <p:nvGrpSpPr>
          <p:cNvPr id="22620" name="Group 92">
            <a:extLst>
              <a:ext uri="{FF2B5EF4-FFF2-40B4-BE49-F238E27FC236}">
                <a16:creationId xmlns:a16="http://schemas.microsoft.com/office/drawing/2014/main" id="{C0F037BF-C345-459E-818A-F77572C8B0B7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125663"/>
            <a:ext cx="395288" cy="133350"/>
            <a:chOff x="415" y="1284"/>
            <a:chExt cx="249" cy="84"/>
          </a:xfrm>
        </p:grpSpPr>
        <p:sp>
          <p:nvSpPr>
            <p:cNvPr id="22621" name="WordArt 93">
              <a:extLst>
                <a:ext uri="{FF2B5EF4-FFF2-40B4-BE49-F238E27FC236}">
                  <a16:creationId xmlns:a16="http://schemas.microsoft.com/office/drawing/2014/main" id="{6A8E62DE-D624-4462-A2A2-070552DBA2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  <p:sp>
          <p:nvSpPr>
            <p:cNvPr id="22622" name="WordArt 94">
              <a:extLst>
                <a:ext uri="{FF2B5EF4-FFF2-40B4-BE49-F238E27FC236}">
                  <a16:creationId xmlns:a16="http://schemas.microsoft.com/office/drawing/2014/main" id="{50F8DC88-19B6-4AEC-98E6-C5D6590FE6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</p:grpSp>
      <p:grpSp>
        <p:nvGrpSpPr>
          <p:cNvPr id="22623" name="Group 95">
            <a:extLst>
              <a:ext uri="{FF2B5EF4-FFF2-40B4-BE49-F238E27FC236}">
                <a16:creationId xmlns:a16="http://schemas.microsoft.com/office/drawing/2014/main" id="{AD9D3455-3931-41A1-9B36-951C1872B443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2574925"/>
            <a:ext cx="395288" cy="133350"/>
            <a:chOff x="847" y="1284"/>
            <a:chExt cx="249" cy="84"/>
          </a:xfrm>
        </p:grpSpPr>
        <p:sp>
          <p:nvSpPr>
            <p:cNvPr id="22624" name="WordArt 96">
              <a:extLst>
                <a:ext uri="{FF2B5EF4-FFF2-40B4-BE49-F238E27FC236}">
                  <a16:creationId xmlns:a16="http://schemas.microsoft.com/office/drawing/2014/main" id="{7AE6786D-447C-40B3-AB14-AEBD7088EF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  <p:sp>
          <p:nvSpPr>
            <p:cNvPr id="22625" name="WordArt 97">
              <a:extLst>
                <a:ext uri="{FF2B5EF4-FFF2-40B4-BE49-F238E27FC236}">
                  <a16:creationId xmlns:a16="http://schemas.microsoft.com/office/drawing/2014/main" id="{41357EE2-9418-4107-878F-A7CCB66A9A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</p:grpSp>
      <p:grpSp>
        <p:nvGrpSpPr>
          <p:cNvPr id="22626" name="Group 98">
            <a:extLst>
              <a:ext uri="{FF2B5EF4-FFF2-40B4-BE49-F238E27FC236}">
                <a16:creationId xmlns:a16="http://schemas.microsoft.com/office/drawing/2014/main" id="{FF6BB480-F2BF-4100-84E1-6836D0ECC831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450513"/>
            <a:ext cx="528638" cy="133350"/>
            <a:chOff x="1209" y="1480"/>
            <a:chExt cx="333" cy="84"/>
          </a:xfrm>
        </p:grpSpPr>
        <p:sp>
          <p:nvSpPr>
            <p:cNvPr id="22627" name="WordArt 99">
              <a:extLst>
                <a:ext uri="{FF2B5EF4-FFF2-40B4-BE49-F238E27FC236}">
                  <a16:creationId xmlns:a16="http://schemas.microsoft.com/office/drawing/2014/main" id="{9CDE6657-14B2-44B8-8A29-A06E77B217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  <p:sp>
          <p:nvSpPr>
            <p:cNvPr id="22628" name="WordArt 100">
              <a:extLst>
                <a:ext uri="{FF2B5EF4-FFF2-40B4-BE49-F238E27FC236}">
                  <a16:creationId xmlns:a16="http://schemas.microsoft.com/office/drawing/2014/main" id="{5BB245C3-5265-42C5-A107-E560CE54F3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</p:grpSp>
      <p:grpSp>
        <p:nvGrpSpPr>
          <p:cNvPr id="22629" name="Group 101">
            <a:extLst>
              <a:ext uri="{FF2B5EF4-FFF2-40B4-BE49-F238E27FC236}">
                <a16:creationId xmlns:a16="http://schemas.microsoft.com/office/drawing/2014/main" id="{41D68611-7E2A-4659-A323-90ECD5A13855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351088"/>
            <a:ext cx="395288" cy="133350"/>
            <a:chOff x="415" y="1480"/>
            <a:chExt cx="249" cy="84"/>
          </a:xfrm>
        </p:grpSpPr>
        <p:sp>
          <p:nvSpPr>
            <p:cNvPr id="22630" name="WordArt 102">
              <a:extLst>
                <a:ext uri="{FF2B5EF4-FFF2-40B4-BE49-F238E27FC236}">
                  <a16:creationId xmlns:a16="http://schemas.microsoft.com/office/drawing/2014/main" id="{66AF6F86-A493-4D38-8C24-5DCAC3FCAD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  <p:sp>
          <p:nvSpPr>
            <p:cNvPr id="22631" name="WordArt 103">
              <a:extLst>
                <a:ext uri="{FF2B5EF4-FFF2-40B4-BE49-F238E27FC236}">
                  <a16:creationId xmlns:a16="http://schemas.microsoft.com/office/drawing/2014/main" id="{9A63521B-23E5-46F2-AEC9-D9462674E1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</p:grpSp>
      <p:grpSp>
        <p:nvGrpSpPr>
          <p:cNvPr id="22632" name="Group 104">
            <a:extLst>
              <a:ext uri="{FF2B5EF4-FFF2-40B4-BE49-F238E27FC236}">
                <a16:creationId xmlns:a16="http://schemas.microsoft.com/office/drawing/2014/main" id="{02613D0B-1CED-4D68-8859-9194ED4F566E}"/>
              </a:ext>
            </a:extLst>
          </p:cNvPr>
          <p:cNvGrpSpPr>
            <a:grpSpLocks/>
          </p:cNvGrpSpPr>
          <p:nvPr/>
        </p:nvGrpSpPr>
        <p:grpSpPr bwMode="auto">
          <a:xfrm>
            <a:off x="3370263" y="2486025"/>
            <a:ext cx="395287" cy="133350"/>
            <a:chOff x="847" y="1480"/>
            <a:chExt cx="249" cy="84"/>
          </a:xfrm>
        </p:grpSpPr>
        <p:sp>
          <p:nvSpPr>
            <p:cNvPr id="22633" name="WordArt 105">
              <a:extLst>
                <a:ext uri="{FF2B5EF4-FFF2-40B4-BE49-F238E27FC236}">
                  <a16:creationId xmlns:a16="http://schemas.microsoft.com/office/drawing/2014/main" id="{8440BECD-8370-4E70-B30B-6548E5C8C4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  <p:sp>
          <p:nvSpPr>
            <p:cNvPr id="22634" name="WordArt 106">
              <a:extLst>
                <a:ext uri="{FF2B5EF4-FFF2-40B4-BE49-F238E27FC236}">
                  <a16:creationId xmlns:a16="http://schemas.microsoft.com/office/drawing/2014/main" id="{C38D2AEC-5599-4AC9-AE64-4806ED556C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</p:grpSp>
      <p:grpSp>
        <p:nvGrpSpPr>
          <p:cNvPr id="22635" name="Group 107">
            <a:extLst>
              <a:ext uri="{FF2B5EF4-FFF2-40B4-BE49-F238E27FC236}">
                <a16:creationId xmlns:a16="http://schemas.microsoft.com/office/drawing/2014/main" id="{65CA19E0-FFED-4AE5-B309-4DB4A54EAC48}"/>
              </a:ext>
            </a:extLst>
          </p:cNvPr>
          <p:cNvGrpSpPr>
            <a:grpSpLocks/>
          </p:cNvGrpSpPr>
          <p:nvPr/>
        </p:nvGrpSpPr>
        <p:grpSpPr bwMode="auto">
          <a:xfrm>
            <a:off x="6116638" y="5186363"/>
            <a:ext cx="528637" cy="133350"/>
            <a:chOff x="1209" y="1624"/>
            <a:chExt cx="333" cy="84"/>
          </a:xfrm>
        </p:grpSpPr>
        <p:sp>
          <p:nvSpPr>
            <p:cNvPr id="22636" name="WordArt 108">
              <a:extLst>
                <a:ext uri="{FF2B5EF4-FFF2-40B4-BE49-F238E27FC236}">
                  <a16:creationId xmlns:a16="http://schemas.microsoft.com/office/drawing/2014/main" id="{AE4965B2-5FE8-426A-8942-83528E8F34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  <p:sp>
          <p:nvSpPr>
            <p:cNvPr id="22637" name="WordArt 109">
              <a:extLst>
                <a:ext uri="{FF2B5EF4-FFF2-40B4-BE49-F238E27FC236}">
                  <a16:creationId xmlns:a16="http://schemas.microsoft.com/office/drawing/2014/main" id="{97DBC22B-88EA-40F1-9194-69F7B74D51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</p:grpSp>
      <p:grpSp>
        <p:nvGrpSpPr>
          <p:cNvPr id="22638" name="Group 110">
            <a:extLst>
              <a:ext uri="{FF2B5EF4-FFF2-40B4-BE49-F238E27FC236}">
                <a16:creationId xmlns:a16="http://schemas.microsoft.com/office/drawing/2014/main" id="{CB158B3A-4553-407D-B4C2-5FCCDB66A06A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2709863"/>
            <a:ext cx="395288" cy="133350"/>
            <a:chOff x="415" y="1624"/>
            <a:chExt cx="249" cy="84"/>
          </a:xfrm>
        </p:grpSpPr>
        <p:sp>
          <p:nvSpPr>
            <p:cNvPr id="22639" name="WordArt 111">
              <a:extLst>
                <a:ext uri="{FF2B5EF4-FFF2-40B4-BE49-F238E27FC236}">
                  <a16:creationId xmlns:a16="http://schemas.microsoft.com/office/drawing/2014/main" id="{6DCBC832-9F1B-4D0E-8680-EAF99B3C38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22640" name="WordArt 112">
              <a:extLst>
                <a:ext uri="{FF2B5EF4-FFF2-40B4-BE49-F238E27FC236}">
                  <a16:creationId xmlns:a16="http://schemas.microsoft.com/office/drawing/2014/main" id="{9911F53C-E106-4CBC-B793-0B49F609C3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22641" name="Group 113">
            <a:extLst>
              <a:ext uri="{FF2B5EF4-FFF2-40B4-BE49-F238E27FC236}">
                <a16:creationId xmlns:a16="http://schemas.microsoft.com/office/drawing/2014/main" id="{B4693AB0-C320-4E82-AF33-2C141F3D53C4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2935288"/>
            <a:ext cx="395288" cy="133350"/>
            <a:chOff x="847" y="1624"/>
            <a:chExt cx="249" cy="84"/>
          </a:xfrm>
        </p:grpSpPr>
        <p:sp>
          <p:nvSpPr>
            <p:cNvPr id="22642" name="WordArt 114">
              <a:extLst>
                <a:ext uri="{FF2B5EF4-FFF2-40B4-BE49-F238E27FC236}">
                  <a16:creationId xmlns:a16="http://schemas.microsoft.com/office/drawing/2014/main" id="{75BD6D64-D941-4F94-BDDF-3C2B70BB3B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  <p:sp>
          <p:nvSpPr>
            <p:cNvPr id="22643" name="WordArt 115">
              <a:extLst>
                <a:ext uri="{FF2B5EF4-FFF2-40B4-BE49-F238E27FC236}">
                  <a16:creationId xmlns:a16="http://schemas.microsoft.com/office/drawing/2014/main" id="{54F6C1DE-6AE7-4A84-936A-492440504B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</p:grpSp>
      <p:grpSp>
        <p:nvGrpSpPr>
          <p:cNvPr id="22644" name="Group 116">
            <a:extLst>
              <a:ext uri="{FF2B5EF4-FFF2-40B4-BE49-F238E27FC236}">
                <a16:creationId xmlns:a16="http://schemas.microsoft.com/office/drawing/2014/main" id="{1D2BD2A2-14C7-46E1-AC5F-D9C1E9987500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8650288"/>
            <a:ext cx="528637" cy="133350"/>
            <a:chOff x="1209" y="1819"/>
            <a:chExt cx="333" cy="84"/>
          </a:xfrm>
        </p:grpSpPr>
        <p:sp>
          <p:nvSpPr>
            <p:cNvPr id="22645" name="WordArt 117">
              <a:extLst>
                <a:ext uri="{FF2B5EF4-FFF2-40B4-BE49-F238E27FC236}">
                  <a16:creationId xmlns:a16="http://schemas.microsoft.com/office/drawing/2014/main" id="{558A3C2B-936F-426F-9BC0-A418B862C2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  <p:sp>
          <p:nvSpPr>
            <p:cNvPr id="22646" name="WordArt 118">
              <a:extLst>
                <a:ext uri="{FF2B5EF4-FFF2-40B4-BE49-F238E27FC236}">
                  <a16:creationId xmlns:a16="http://schemas.microsoft.com/office/drawing/2014/main" id="{637CD6F2-1037-43C1-939A-EFED8EF162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</p:grpSp>
      <p:grpSp>
        <p:nvGrpSpPr>
          <p:cNvPr id="22647" name="Group 119">
            <a:extLst>
              <a:ext uri="{FF2B5EF4-FFF2-40B4-BE49-F238E27FC236}">
                <a16:creationId xmlns:a16="http://schemas.microsoft.com/office/drawing/2014/main" id="{6AF1CE2E-DD6E-4852-A8E7-7E4AB66B8E4C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7526338"/>
            <a:ext cx="395287" cy="133350"/>
            <a:chOff x="415" y="1819"/>
            <a:chExt cx="249" cy="84"/>
          </a:xfrm>
        </p:grpSpPr>
        <p:sp>
          <p:nvSpPr>
            <p:cNvPr id="22648" name="WordArt 120">
              <a:extLst>
                <a:ext uri="{FF2B5EF4-FFF2-40B4-BE49-F238E27FC236}">
                  <a16:creationId xmlns:a16="http://schemas.microsoft.com/office/drawing/2014/main" id="{DD874767-256F-4349-B1DE-00545D36A0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  <p:sp>
          <p:nvSpPr>
            <p:cNvPr id="22649" name="WordArt 121">
              <a:extLst>
                <a:ext uri="{FF2B5EF4-FFF2-40B4-BE49-F238E27FC236}">
                  <a16:creationId xmlns:a16="http://schemas.microsoft.com/office/drawing/2014/main" id="{2374AC75-C3A0-496A-9ADA-8EEC136054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</p:grpSp>
      <p:grpSp>
        <p:nvGrpSpPr>
          <p:cNvPr id="22650" name="Group 122">
            <a:extLst>
              <a:ext uri="{FF2B5EF4-FFF2-40B4-BE49-F238E27FC236}">
                <a16:creationId xmlns:a16="http://schemas.microsoft.com/office/drawing/2014/main" id="{B100B2C3-4350-4893-B782-D31ADF81F507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6715125"/>
            <a:ext cx="395288" cy="133350"/>
            <a:chOff x="847" y="1819"/>
            <a:chExt cx="249" cy="84"/>
          </a:xfrm>
        </p:grpSpPr>
        <p:sp>
          <p:nvSpPr>
            <p:cNvPr id="22651" name="WordArt 123">
              <a:extLst>
                <a:ext uri="{FF2B5EF4-FFF2-40B4-BE49-F238E27FC236}">
                  <a16:creationId xmlns:a16="http://schemas.microsoft.com/office/drawing/2014/main" id="{394E8611-2031-4C23-88AC-54E774A369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22652" name="WordArt 124">
              <a:extLst>
                <a:ext uri="{FF2B5EF4-FFF2-40B4-BE49-F238E27FC236}">
                  <a16:creationId xmlns:a16="http://schemas.microsoft.com/office/drawing/2014/main" id="{21E645DC-C777-4EDD-B658-0E30DE4246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22653" name="Group 125">
            <a:extLst>
              <a:ext uri="{FF2B5EF4-FFF2-40B4-BE49-F238E27FC236}">
                <a16:creationId xmlns:a16="http://schemas.microsoft.com/office/drawing/2014/main" id="{2621EA6A-9BD4-41D6-AD3A-4850E37B8F00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535738"/>
            <a:ext cx="395288" cy="133350"/>
            <a:chOff x="415" y="1963"/>
            <a:chExt cx="249" cy="84"/>
          </a:xfrm>
        </p:grpSpPr>
        <p:sp>
          <p:nvSpPr>
            <p:cNvPr id="22654" name="WordArt 126">
              <a:extLst>
                <a:ext uri="{FF2B5EF4-FFF2-40B4-BE49-F238E27FC236}">
                  <a16:creationId xmlns:a16="http://schemas.microsoft.com/office/drawing/2014/main" id="{2632B9BF-FDAC-44B6-96A7-CFE4C39C5A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  <p:sp>
          <p:nvSpPr>
            <p:cNvPr id="22655" name="WordArt 127">
              <a:extLst>
                <a:ext uri="{FF2B5EF4-FFF2-40B4-BE49-F238E27FC236}">
                  <a16:creationId xmlns:a16="http://schemas.microsoft.com/office/drawing/2014/main" id="{25C6E36A-B0F9-4A91-8DBC-EBF1C398DE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</p:grpSp>
      <p:grpSp>
        <p:nvGrpSpPr>
          <p:cNvPr id="22656" name="Group 128">
            <a:extLst>
              <a:ext uri="{FF2B5EF4-FFF2-40B4-BE49-F238E27FC236}">
                <a16:creationId xmlns:a16="http://schemas.microsoft.com/office/drawing/2014/main" id="{1A47C57C-A794-4D8F-8E78-06B4F84842E0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5995988"/>
            <a:ext cx="395287" cy="133350"/>
            <a:chOff x="847" y="1963"/>
            <a:chExt cx="249" cy="84"/>
          </a:xfrm>
        </p:grpSpPr>
        <p:sp>
          <p:nvSpPr>
            <p:cNvPr id="22657" name="WordArt 129">
              <a:extLst>
                <a:ext uri="{FF2B5EF4-FFF2-40B4-BE49-F238E27FC236}">
                  <a16:creationId xmlns:a16="http://schemas.microsoft.com/office/drawing/2014/main" id="{1845C8AB-E996-4D10-A6E0-66C0B7E54D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  <p:sp>
          <p:nvSpPr>
            <p:cNvPr id="22658" name="WordArt 130">
              <a:extLst>
                <a:ext uri="{FF2B5EF4-FFF2-40B4-BE49-F238E27FC236}">
                  <a16:creationId xmlns:a16="http://schemas.microsoft.com/office/drawing/2014/main" id="{DD242CA0-05FE-4DB3-B875-0D63C00164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</p:grpSp>
      <p:grpSp>
        <p:nvGrpSpPr>
          <p:cNvPr id="22659" name="Group 131">
            <a:extLst>
              <a:ext uri="{FF2B5EF4-FFF2-40B4-BE49-F238E27FC236}">
                <a16:creationId xmlns:a16="http://schemas.microsoft.com/office/drawing/2014/main" id="{6CAD8CD2-0909-43DF-8839-B7D6304FAEA6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3656013"/>
            <a:ext cx="395288" cy="133350"/>
            <a:chOff x="415" y="2159"/>
            <a:chExt cx="249" cy="84"/>
          </a:xfrm>
        </p:grpSpPr>
        <p:sp>
          <p:nvSpPr>
            <p:cNvPr id="22660" name="WordArt 132">
              <a:extLst>
                <a:ext uri="{FF2B5EF4-FFF2-40B4-BE49-F238E27FC236}">
                  <a16:creationId xmlns:a16="http://schemas.microsoft.com/office/drawing/2014/main" id="{E54C9342-3E5C-45EF-A51F-BE21191B70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  <p:sp>
          <p:nvSpPr>
            <p:cNvPr id="22661" name="WordArt 133">
              <a:extLst>
                <a:ext uri="{FF2B5EF4-FFF2-40B4-BE49-F238E27FC236}">
                  <a16:creationId xmlns:a16="http://schemas.microsoft.com/office/drawing/2014/main" id="{9BD685F5-522F-4B0B-84B6-AF658966B0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</p:grpSp>
      <p:grpSp>
        <p:nvGrpSpPr>
          <p:cNvPr id="22662" name="Group 134">
            <a:extLst>
              <a:ext uri="{FF2B5EF4-FFF2-40B4-BE49-F238E27FC236}">
                <a16:creationId xmlns:a16="http://schemas.microsoft.com/office/drawing/2014/main" id="{5A10B726-9AC6-471E-8527-A2327D2AE8DC}"/>
              </a:ext>
            </a:extLst>
          </p:cNvPr>
          <p:cNvGrpSpPr>
            <a:grpSpLocks/>
          </p:cNvGrpSpPr>
          <p:nvPr/>
        </p:nvGrpSpPr>
        <p:grpSpPr bwMode="auto">
          <a:xfrm>
            <a:off x="7815263" y="4240213"/>
            <a:ext cx="395287" cy="133350"/>
            <a:chOff x="847" y="2159"/>
            <a:chExt cx="249" cy="84"/>
          </a:xfrm>
        </p:grpSpPr>
        <p:sp>
          <p:nvSpPr>
            <p:cNvPr id="22663" name="WordArt 135">
              <a:extLst>
                <a:ext uri="{FF2B5EF4-FFF2-40B4-BE49-F238E27FC236}">
                  <a16:creationId xmlns:a16="http://schemas.microsoft.com/office/drawing/2014/main" id="{AF0E8C25-62B3-41E1-A1EF-6077FE1477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  <p:sp>
          <p:nvSpPr>
            <p:cNvPr id="22664" name="WordArt 136">
              <a:extLst>
                <a:ext uri="{FF2B5EF4-FFF2-40B4-BE49-F238E27FC236}">
                  <a16:creationId xmlns:a16="http://schemas.microsoft.com/office/drawing/2014/main" id="{EC9A74C4-3D89-4D9F-AEFB-79B5201D4C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</p:grpSp>
      <p:grpSp>
        <p:nvGrpSpPr>
          <p:cNvPr id="22665" name="Group 137">
            <a:extLst>
              <a:ext uri="{FF2B5EF4-FFF2-40B4-BE49-F238E27FC236}">
                <a16:creationId xmlns:a16="http://schemas.microsoft.com/office/drawing/2014/main" id="{15417B03-FFA4-4535-BA6F-EA29A7B2BB18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4779963"/>
            <a:ext cx="395288" cy="133350"/>
            <a:chOff x="415" y="2303"/>
            <a:chExt cx="249" cy="84"/>
          </a:xfrm>
        </p:grpSpPr>
        <p:sp>
          <p:nvSpPr>
            <p:cNvPr id="22666" name="WordArt 138">
              <a:extLst>
                <a:ext uri="{FF2B5EF4-FFF2-40B4-BE49-F238E27FC236}">
                  <a16:creationId xmlns:a16="http://schemas.microsoft.com/office/drawing/2014/main" id="{ABAE402F-32BF-431B-95A7-F7C9909F7B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  <p:sp>
          <p:nvSpPr>
            <p:cNvPr id="22667" name="WordArt 139">
              <a:extLst>
                <a:ext uri="{FF2B5EF4-FFF2-40B4-BE49-F238E27FC236}">
                  <a16:creationId xmlns:a16="http://schemas.microsoft.com/office/drawing/2014/main" id="{BAA127EC-1695-42F9-995D-78D3433097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</p:grpSp>
      <p:grpSp>
        <p:nvGrpSpPr>
          <p:cNvPr id="22668" name="Group 140">
            <a:extLst>
              <a:ext uri="{FF2B5EF4-FFF2-40B4-BE49-F238E27FC236}">
                <a16:creationId xmlns:a16="http://schemas.microsoft.com/office/drawing/2014/main" id="{540B9724-1A97-47FD-BD0C-780844B85350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800350"/>
            <a:ext cx="395288" cy="133350"/>
            <a:chOff x="847" y="2303"/>
            <a:chExt cx="249" cy="84"/>
          </a:xfrm>
        </p:grpSpPr>
        <p:sp>
          <p:nvSpPr>
            <p:cNvPr id="22669" name="WordArt 141">
              <a:extLst>
                <a:ext uri="{FF2B5EF4-FFF2-40B4-BE49-F238E27FC236}">
                  <a16:creationId xmlns:a16="http://schemas.microsoft.com/office/drawing/2014/main" id="{1E6C5168-B333-4A30-A0F6-F5BBEFD93F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  <p:sp>
          <p:nvSpPr>
            <p:cNvPr id="22670" name="WordArt 142">
              <a:extLst>
                <a:ext uri="{FF2B5EF4-FFF2-40B4-BE49-F238E27FC236}">
                  <a16:creationId xmlns:a16="http://schemas.microsoft.com/office/drawing/2014/main" id="{DF566C9E-D97E-4656-B321-B7F9657D2D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</p:grpSp>
      <p:grpSp>
        <p:nvGrpSpPr>
          <p:cNvPr id="22671" name="Group 143">
            <a:extLst>
              <a:ext uri="{FF2B5EF4-FFF2-40B4-BE49-F238E27FC236}">
                <a16:creationId xmlns:a16="http://schemas.microsoft.com/office/drawing/2014/main" id="{5F9DCDC1-070C-4405-BFD8-61A0D0667BC5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3251200"/>
            <a:ext cx="395287" cy="133350"/>
            <a:chOff x="415" y="2500"/>
            <a:chExt cx="249" cy="84"/>
          </a:xfrm>
        </p:grpSpPr>
        <p:sp>
          <p:nvSpPr>
            <p:cNvPr id="22672" name="WordArt 144">
              <a:extLst>
                <a:ext uri="{FF2B5EF4-FFF2-40B4-BE49-F238E27FC236}">
                  <a16:creationId xmlns:a16="http://schemas.microsoft.com/office/drawing/2014/main" id="{05C225FA-DC74-431B-B0D4-3655F1321D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  <p:sp>
          <p:nvSpPr>
            <p:cNvPr id="22673" name="WordArt 145">
              <a:extLst>
                <a:ext uri="{FF2B5EF4-FFF2-40B4-BE49-F238E27FC236}">
                  <a16:creationId xmlns:a16="http://schemas.microsoft.com/office/drawing/2014/main" id="{1DC90F7C-05C6-404E-958E-3299E14212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</p:grpSp>
      <p:grpSp>
        <p:nvGrpSpPr>
          <p:cNvPr id="22674" name="Group 146">
            <a:extLst>
              <a:ext uri="{FF2B5EF4-FFF2-40B4-BE49-F238E27FC236}">
                <a16:creationId xmlns:a16="http://schemas.microsoft.com/office/drawing/2014/main" id="{6ABB7E57-8486-4B13-97E2-5723AFC5D694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3025775"/>
            <a:ext cx="395288" cy="133350"/>
            <a:chOff x="847" y="2500"/>
            <a:chExt cx="249" cy="84"/>
          </a:xfrm>
        </p:grpSpPr>
        <p:sp>
          <p:nvSpPr>
            <p:cNvPr id="22675" name="WordArt 147">
              <a:extLst>
                <a:ext uri="{FF2B5EF4-FFF2-40B4-BE49-F238E27FC236}">
                  <a16:creationId xmlns:a16="http://schemas.microsoft.com/office/drawing/2014/main" id="{EB2AD10E-C5C8-40FC-ABA6-086A6D2B74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  <p:sp>
          <p:nvSpPr>
            <p:cNvPr id="22676" name="WordArt 148">
              <a:extLst>
                <a:ext uri="{FF2B5EF4-FFF2-40B4-BE49-F238E27FC236}">
                  <a16:creationId xmlns:a16="http://schemas.microsoft.com/office/drawing/2014/main" id="{D4FBBB95-F225-4DD0-BFEB-32040742BD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</p:grpSp>
      <p:grpSp>
        <p:nvGrpSpPr>
          <p:cNvPr id="22677" name="Group 149">
            <a:extLst>
              <a:ext uri="{FF2B5EF4-FFF2-40B4-BE49-F238E27FC236}">
                <a16:creationId xmlns:a16="http://schemas.microsoft.com/office/drawing/2014/main" id="{F02C5C27-ED65-49DC-9014-D9BB5E84482A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2800350"/>
            <a:ext cx="395288" cy="133350"/>
            <a:chOff x="415" y="2644"/>
            <a:chExt cx="249" cy="84"/>
          </a:xfrm>
        </p:grpSpPr>
        <p:sp>
          <p:nvSpPr>
            <p:cNvPr id="22678" name="WordArt 150">
              <a:extLst>
                <a:ext uri="{FF2B5EF4-FFF2-40B4-BE49-F238E27FC236}">
                  <a16:creationId xmlns:a16="http://schemas.microsoft.com/office/drawing/2014/main" id="{423F9858-24C9-4EC2-858E-9335FFFAD0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  <p:sp>
          <p:nvSpPr>
            <p:cNvPr id="22679" name="WordArt 151">
              <a:extLst>
                <a:ext uri="{FF2B5EF4-FFF2-40B4-BE49-F238E27FC236}">
                  <a16:creationId xmlns:a16="http://schemas.microsoft.com/office/drawing/2014/main" id="{5FEA77EC-F6D0-42E8-A671-F8B8C20A37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</p:grpSp>
      <p:grpSp>
        <p:nvGrpSpPr>
          <p:cNvPr id="22680" name="Group 152">
            <a:extLst>
              <a:ext uri="{FF2B5EF4-FFF2-40B4-BE49-F238E27FC236}">
                <a16:creationId xmlns:a16="http://schemas.microsoft.com/office/drawing/2014/main" id="{E44E5741-E296-45EF-A05B-E2B440B96241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275263"/>
            <a:ext cx="395288" cy="133350"/>
            <a:chOff x="847" y="2644"/>
            <a:chExt cx="249" cy="84"/>
          </a:xfrm>
        </p:grpSpPr>
        <p:sp>
          <p:nvSpPr>
            <p:cNvPr id="22681" name="WordArt 153">
              <a:extLst>
                <a:ext uri="{FF2B5EF4-FFF2-40B4-BE49-F238E27FC236}">
                  <a16:creationId xmlns:a16="http://schemas.microsoft.com/office/drawing/2014/main" id="{9FE812BC-0F99-4685-9F45-2DF15EEEDA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  <p:sp>
          <p:nvSpPr>
            <p:cNvPr id="22682" name="WordArt 154">
              <a:extLst>
                <a:ext uri="{FF2B5EF4-FFF2-40B4-BE49-F238E27FC236}">
                  <a16:creationId xmlns:a16="http://schemas.microsoft.com/office/drawing/2014/main" id="{203C4F94-0A5C-40B5-A572-ABF9DE51F1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</p:grpSp>
      <p:grpSp>
        <p:nvGrpSpPr>
          <p:cNvPr id="22683" name="Group 155">
            <a:extLst>
              <a:ext uri="{FF2B5EF4-FFF2-40B4-BE49-F238E27FC236}">
                <a16:creationId xmlns:a16="http://schemas.microsoft.com/office/drawing/2014/main" id="{00EA9915-971B-4063-B14D-80EBA5607CE6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5230813"/>
            <a:ext cx="395288" cy="133350"/>
            <a:chOff x="415" y="2840"/>
            <a:chExt cx="249" cy="84"/>
          </a:xfrm>
        </p:grpSpPr>
        <p:sp>
          <p:nvSpPr>
            <p:cNvPr id="22684" name="WordArt 156">
              <a:extLst>
                <a:ext uri="{FF2B5EF4-FFF2-40B4-BE49-F238E27FC236}">
                  <a16:creationId xmlns:a16="http://schemas.microsoft.com/office/drawing/2014/main" id="{5BFC615B-09DF-417F-A123-36194DC3B0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  <p:sp>
          <p:nvSpPr>
            <p:cNvPr id="22685" name="WordArt 157">
              <a:extLst>
                <a:ext uri="{FF2B5EF4-FFF2-40B4-BE49-F238E27FC236}">
                  <a16:creationId xmlns:a16="http://schemas.microsoft.com/office/drawing/2014/main" id="{40E29E07-8C55-4C91-9E78-BBC974E7DE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</p:grpSp>
      <p:grpSp>
        <p:nvGrpSpPr>
          <p:cNvPr id="22686" name="Group 158">
            <a:extLst>
              <a:ext uri="{FF2B5EF4-FFF2-40B4-BE49-F238E27FC236}">
                <a16:creationId xmlns:a16="http://schemas.microsoft.com/office/drawing/2014/main" id="{F2966415-8F08-4C45-A2C3-BFC006179568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539875"/>
            <a:ext cx="395288" cy="133350"/>
            <a:chOff x="844" y="1098"/>
            <a:chExt cx="249" cy="84"/>
          </a:xfrm>
        </p:grpSpPr>
        <p:sp>
          <p:nvSpPr>
            <p:cNvPr id="22687" name="WordArt 159">
              <a:extLst>
                <a:ext uri="{FF2B5EF4-FFF2-40B4-BE49-F238E27FC236}">
                  <a16:creationId xmlns:a16="http://schemas.microsoft.com/office/drawing/2014/main" id="{77366631-A4DD-485D-BD9C-808621EAD9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  <p:sp>
          <p:nvSpPr>
            <p:cNvPr id="22688" name="WordArt 160">
              <a:extLst>
                <a:ext uri="{FF2B5EF4-FFF2-40B4-BE49-F238E27FC236}">
                  <a16:creationId xmlns:a16="http://schemas.microsoft.com/office/drawing/2014/main" id="{63054459-691C-4894-8382-C81E7745F0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>
            <a:extLst>
              <a:ext uri="{FF2B5EF4-FFF2-40B4-BE49-F238E27FC236}">
                <a16:creationId xmlns:a16="http://schemas.microsoft.com/office/drawing/2014/main" id="{F4C5C47E-9065-4E5D-B04E-97A94B1ED306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380288" cy="12242800"/>
            <a:chOff x="756" y="176"/>
            <a:chExt cx="4649" cy="7712"/>
          </a:xfrm>
        </p:grpSpPr>
        <p:sp>
          <p:nvSpPr>
            <p:cNvPr id="23557" name="Rectangle 5">
              <a:extLst>
                <a:ext uri="{FF2B5EF4-FFF2-40B4-BE49-F238E27FC236}">
                  <a16:creationId xmlns:a16="http://schemas.microsoft.com/office/drawing/2014/main" id="{1AB9C51F-BFFD-4272-9130-37D020775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5846"/>
              <a:ext cx="2155" cy="2042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82CB12B9-6BE7-45EB-9613-3C95CACAE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4939"/>
              <a:ext cx="79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9083209F-0A94-41BC-B221-77C48C2EE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3578"/>
              <a:ext cx="794" cy="226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DF8CBBDC-BECA-4AA5-891A-40B89F316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5846"/>
              <a:ext cx="1020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B32270E4-C372-4766-B44E-6E17BB880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712"/>
              <a:ext cx="1020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481BAA18-A505-4224-8F56-13FB8DA83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712"/>
              <a:ext cx="1361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0D047862-2101-4C5E-AB9F-4D8964FA7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3578"/>
              <a:ext cx="1361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7B67D999-8722-4760-BF96-F8E88EC49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3578"/>
              <a:ext cx="453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916AEEA7-D120-4DBE-ABC5-259B8CC80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3578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D7EF5DBF-4D18-42D9-8051-FF4F7D96B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2898"/>
              <a:ext cx="113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600B8855-47FE-473E-A493-F219D88FF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1537"/>
              <a:ext cx="907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22320FCF-C083-45F2-8419-8FCF0A2F5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991"/>
              <a:ext cx="68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DDFF4754-D37B-4FAA-BEFD-784C21D24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444"/>
              <a:ext cx="90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64554DBD-7FD4-4DA5-9098-C6DC442D4D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857"/>
              <a:ext cx="90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848A5125-163D-49C4-B20E-B1F0455EE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290"/>
              <a:ext cx="1588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2F750B66-4677-40AA-9EB8-A262408EA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084"/>
              <a:ext cx="907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AD83FB04-94DE-4550-8018-45B2795C4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877"/>
              <a:ext cx="907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43107227-D694-47CF-9A80-613938A94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2898"/>
              <a:ext cx="68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0C9B0867-ADB9-4253-B393-C7BA03DA2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2898"/>
              <a:ext cx="68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555AF48E-F9A7-44D6-8938-E3F037A1A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238"/>
              <a:ext cx="45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8B3332AF-AE7A-4D00-BC10-92D41A7F1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2898"/>
              <a:ext cx="45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B5120F58-BB91-4CC1-A1A5-A4D5D8CE4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76"/>
              <a:ext cx="453" cy="90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132CFEE0-60CA-4811-B78D-F847D631F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1084"/>
              <a:ext cx="567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04D14876-9F73-4765-93D0-BB52E8492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084"/>
              <a:ext cx="227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34B70FFA-FD7A-4D75-8764-2FCED869D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084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Rectangle 30">
              <a:extLst>
                <a:ext uri="{FF2B5EF4-FFF2-40B4-BE49-F238E27FC236}">
                  <a16:creationId xmlns:a16="http://schemas.microsoft.com/office/drawing/2014/main" id="{BA8B6021-4288-4AE0-B4D4-9C6BDCEA1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1537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0981CA0F-456F-4B6A-A9EC-E6F7F9E32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1764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Rectangle 32">
              <a:extLst>
                <a:ext uri="{FF2B5EF4-FFF2-40B4-BE49-F238E27FC236}">
                  <a16:creationId xmlns:a16="http://schemas.microsoft.com/office/drawing/2014/main" id="{D65F78F8-B4D9-453B-B6FB-01EAD79C1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1991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Rectangle 33">
              <a:extLst>
                <a:ext uri="{FF2B5EF4-FFF2-40B4-BE49-F238E27FC236}">
                  <a16:creationId xmlns:a16="http://schemas.microsoft.com/office/drawing/2014/main" id="{692C744F-35CB-4F96-BC93-C0286032B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2331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Rectangle 34">
              <a:extLst>
                <a:ext uri="{FF2B5EF4-FFF2-40B4-BE49-F238E27FC236}">
                  <a16:creationId xmlns:a16="http://schemas.microsoft.com/office/drawing/2014/main" id="{08DEBE0B-869B-4C24-98C5-F1159D5FD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2671"/>
              <a:ext cx="45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Rectangle 35">
              <a:extLst>
                <a:ext uri="{FF2B5EF4-FFF2-40B4-BE49-F238E27FC236}">
                  <a16:creationId xmlns:a16="http://schemas.microsoft.com/office/drawing/2014/main" id="{E090B1B7-1E98-4FFC-B2FD-E37C5CBF5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2331"/>
              <a:ext cx="45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8" name="Rectangle 36">
              <a:extLst>
                <a:ext uri="{FF2B5EF4-FFF2-40B4-BE49-F238E27FC236}">
                  <a16:creationId xmlns:a16="http://schemas.microsoft.com/office/drawing/2014/main" id="{283634E9-7538-4B74-AE07-E17AA17B3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331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9" name="Rectangle 37">
              <a:extLst>
                <a:ext uri="{FF2B5EF4-FFF2-40B4-BE49-F238E27FC236}">
                  <a16:creationId xmlns:a16="http://schemas.microsoft.com/office/drawing/2014/main" id="{786E7E25-30D7-41E1-9E87-28EA28FD8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1991"/>
              <a:ext cx="45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0" name="Rectangle 38">
              <a:extLst>
                <a:ext uri="{FF2B5EF4-FFF2-40B4-BE49-F238E27FC236}">
                  <a16:creationId xmlns:a16="http://schemas.microsoft.com/office/drawing/2014/main" id="{DFF01BAA-338C-4436-945A-E2CA5D45C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1764"/>
              <a:ext cx="45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1" name="Rectangle 39">
              <a:extLst>
                <a:ext uri="{FF2B5EF4-FFF2-40B4-BE49-F238E27FC236}">
                  <a16:creationId xmlns:a16="http://schemas.microsoft.com/office/drawing/2014/main" id="{B07604BE-45F5-4150-AEAB-13E286BB8C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537"/>
              <a:ext cx="340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2" name="Rectangle 40">
              <a:extLst>
                <a:ext uri="{FF2B5EF4-FFF2-40B4-BE49-F238E27FC236}">
                  <a16:creationId xmlns:a16="http://schemas.microsoft.com/office/drawing/2014/main" id="{B519FFD4-8F70-438C-897E-506DF3DE1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764"/>
              <a:ext cx="340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3" name="Rectangle 41">
              <a:extLst>
                <a:ext uri="{FF2B5EF4-FFF2-40B4-BE49-F238E27FC236}">
                  <a16:creationId xmlns:a16="http://schemas.microsoft.com/office/drawing/2014/main" id="{E8F17569-1E92-41B7-AD0D-6F5D394AF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991"/>
              <a:ext cx="34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4" name="Rectangle 42">
              <a:extLst>
                <a:ext uri="{FF2B5EF4-FFF2-40B4-BE49-F238E27FC236}">
                  <a16:creationId xmlns:a16="http://schemas.microsoft.com/office/drawing/2014/main" id="{50031C42-9262-4DC6-9D8D-ECAFD6D8A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1537"/>
              <a:ext cx="227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5" name="Rectangle 43">
              <a:extLst>
                <a:ext uri="{FF2B5EF4-FFF2-40B4-BE49-F238E27FC236}">
                  <a16:creationId xmlns:a16="http://schemas.microsoft.com/office/drawing/2014/main" id="{97A92F33-6D96-42FE-8012-A80274E15D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537"/>
              <a:ext cx="227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96" name="Group 44">
            <a:extLst>
              <a:ext uri="{FF2B5EF4-FFF2-40B4-BE49-F238E27FC236}">
                <a16:creationId xmlns:a16="http://schemas.microsoft.com/office/drawing/2014/main" id="{9AD92883-1048-4599-A003-390425387FA1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4062413"/>
            <a:ext cx="528638" cy="133350"/>
            <a:chOff x="1209" y="459"/>
            <a:chExt cx="333" cy="84"/>
          </a:xfrm>
        </p:grpSpPr>
        <p:sp>
          <p:nvSpPr>
            <p:cNvPr id="23597" name="WordArt 45">
              <a:extLst>
                <a:ext uri="{FF2B5EF4-FFF2-40B4-BE49-F238E27FC236}">
                  <a16:creationId xmlns:a16="http://schemas.microsoft.com/office/drawing/2014/main" id="{DB785E5B-E563-412C-9942-61D1EACCBA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  <p:sp>
          <p:nvSpPr>
            <p:cNvPr id="23598" name="WordArt 46">
              <a:extLst>
                <a:ext uri="{FF2B5EF4-FFF2-40B4-BE49-F238E27FC236}">
                  <a16:creationId xmlns:a16="http://schemas.microsoft.com/office/drawing/2014/main" id="{7BB346BE-40FF-4B4D-9658-8CBEEFB7A2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大和高田市</a:t>
              </a:r>
            </a:p>
          </p:txBody>
        </p:sp>
      </p:grpSp>
      <p:grpSp>
        <p:nvGrpSpPr>
          <p:cNvPr id="23599" name="Group 47">
            <a:extLst>
              <a:ext uri="{FF2B5EF4-FFF2-40B4-BE49-F238E27FC236}">
                <a16:creationId xmlns:a16="http://schemas.microsoft.com/office/drawing/2014/main" id="{E92D3825-4182-42E8-99CF-454E325C35F7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2284413"/>
            <a:ext cx="395287" cy="133350"/>
            <a:chOff x="415" y="459"/>
            <a:chExt cx="249" cy="84"/>
          </a:xfrm>
        </p:grpSpPr>
        <p:sp>
          <p:nvSpPr>
            <p:cNvPr id="23600" name="WordArt 48">
              <a:extLst>
                <a:ext uri="{FF2B5EF4-FFF2-40B4-BE49-F238E27FC236}">
                  <a16:creationId xmlns:a16="http://schemas.microsoft.com/office/drawing/2014/main" id="{F37FDAF8-BA47-4060-A95D-776F65D667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  <p:sp>
          <p:nvSpPr>
            <p:cNvPr id="23601" name="WordArt 49">
              <a:extLst>
                <a:ext uri="{FF2B5EF4-FFF2-40B4-BE49-F238E27FC236}">
                  <a16:creationId xmlns:a16="http://schemas.microsoft.com/office/drawing/2014/main" id="{E1323470-7844-4767-A7AD-F462060FA1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天理市</a:t>
              </a:r>
            </a:p>
          </p:txBody>
        </p:sp>
      </p:grpSp>
      <p:grpSp>
        <p:nvGrpSpPr>
          <p:cNvPr id="23602" name="Group 50">
            <a:extLst>
              <a:ext uri="{FF2B5EF4-FFF2-40B4-BE49-F238E27FC236}">
                <a16:creationId xmlns:a16="http://schemas.microsoft.com/office/drawing/2014/main" id="{A97FED49-DA6F-4761-99F4-58FE3ECB3D3D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3903663"/>
            <a:ext cx="395288" cy="133350"/>
            <a:chOff x="847" y="459"/>
            <a:chExt cx="249" cy="84"/>
          </a:xfrm>
        </p:grpSpPr>
        <p:sp>
          <p:nvSpPr>
            <p:cNvPr id="23603" name="WordArt 51">
              <a:extLst>
                <a:ext uri="{FF2B5EF4-FFF2-40B4-BE49-F238E27FC236}">
                  <a16:creationId xmlns:a16="http://schemas.microsoft.com/office/drawing/2014/main" id="{84BC227C-103E-489B-9D24-F00CC2730C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  <p:sp>
          <p:nvSpPr>
            <p:cNvPr id="23604" name="WordArt 52">
              <a:extLst>
                <a:ext uri="{FF2B5EF4-FFF2-40B4-BE49-F238E27FC236}">
                  <a16:creationId xmlns:a16="http://schemas.microsoft.com/office/drawing/2014/main" id="{47970706-2DCA-4E2E-B913-8F886FD36B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橿原市</a:t>
              </a:r>
            </a:p>
          </p:txBody>
        </p:sp>
      </p:grpSp>
      <p:grpSp>
        <p:nvGrpSpPr>
          <p:cNvPr id="23605" name="Group 53">
            <a:extLst>
              <a:ext uri="{FF2B5EF4-FFF2-40B4-BE49-F238E27FC236}">
                <a16:creationId xmlns:a16="http://schemas.microsoft.com/office/drawing/2014/main" id="{B22BE347-569C-4CC2-B10C-A6A62E41E2B5}"/>
              </a:ext>
            </a:extLst>
          </p:cNvPr>
          <p:cNvGrpSpPr>
            <a:grpSpLocks/>
          </p:cNvGrpSpPr>
          <p:nvPr/>
        </p:nvGrpSpPr>
        <p:grpSpPr bwMode="auto">
          <a:xfrm>
            <a:off x="3546475" y="2014538"/>
            <a:ext cx="528638" cy="133350"/>
            <a:chOff x="1209" y="603"/>
            <a:chExt cx="333" cy="84"/>
          </a:xfrm>
        </p:grpSpPr>
        <p:sp>
          <p:nvSpPr>
            <p:cNvPr id="23606" name="WordArt 54">
              <a:extLst>
                <a:ext uri="{FF2B5EF4-FFF2-40B4-BE49-F238E27FC236}">
                  <a16:creationId xmlns:a16="http://schemas.microsoft.com/office/drawing/2014/main" id="{7DD575DD-6DD9-40BD-ADEB-16A4B04BB1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  <p:sp>
          <p:nvSpPr>
            <p:cNvPr id="23607" name="WordArt 55">
              <a:extLst>
                <a:ext uri="{FF2B5EF4-FFF2-40B4-BE49-F238E27FC236}">
                  <a16:creationId xmlns:a16="http://schemas.microsoft.com/office/drawing/2014/main" id="{B4F3E556-9C75-4619-9446-4D73B6E09F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大和郡山市</a:t>
              </a:r>
            </a:p>
          </p:txBody>
        </p:sp>
      </p:grpSp>
      <p:grpSp>
        <p:nvGrpSpPr>
          <p:cNvPr id="23608" name="Group 56">
            <a:extLst>
              <a:ext uri="{FF2B5EF4-FFF2-40B4-BE49-F238E27FC236}">
                <a16:creationId xmlns:a16="http://schemas.microsoft.com/office/drawing/2014/main" id="{A18B7C8A-8E12-4BD3-98E9-63AF79896C8A}"/>
              </a:ext>
            </a:extLst>
          </p:cNvPr>
          <p:cNvGrpSpPr>
            <a:grpSpLocks/>
          </p:cNvGrpSpPr>
          <p:nvPr/>
        </p:nvGrpSpPr>
        <p:grpSpPr bwMode="auto">
          <a:xfrm>
            <a:off x="4695825" y="3722688"/>
            <a:ext cx="482600" cy="133350"/>
            <a:chOff x="415" y="603"/>
            <a:chExt cx="249" cy="84"/>
          </a:xfrm>
        </p:grpSpPr>
        <p:sp>
          <p:nvSpPr>
            <p:cNvPr id="23609" name="WordArt 57">
              <a:extLst>
                <a:ext uri="{FF2B5EF4-FFF2-40B4-BE49-F238E27FC236}">
                  <a16:creationId xmlns:a16="http://schemas.microsoft.com/office/drawing/2014/main" id="{8DE1E798-BBF5-4323-8FDB-70422D9ED6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  <p:sp>
          <p:nvSpPr>
            <p:cNvPr id="23610" name="WordArt 58">
              <a:extLst>
                <a:ext uri="{FF2B5EF4-FFF2-40B4-BE49-F238E27FC236}">
                  <a16:creationId xmlns:a16="http://schemas.microsoft.com/office/drawing/2014/main" id="{5C107670-3613-4CB9-AF9F-E0EC04B8B7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桜井市</a:t>
              </a:r>
            </a:p>
          </p:txBody>
        </p:sp>
      </p:grpSp>
      <p:grpSp>
        <p:nvGrpSpPr>
          <p:cNvPr id="23611" name="Group 59">
            <a:extLst>
              <a:ext uri="{FF2B5EF4-FFF2-40B4-BE49-F238E27FC236}">
                <a16:creationId xmlns:a16="http://schemas.microsoft.com/office/drawing/2014/main" id="{2F9855D5-DE37-4048-BFE1-62F567C219A0}"/>
              </a:ext>
            </a:extLst>
          </p:cNvPr>
          <p:cNvGrpSpPr>
            <a:grpSpLocks/>
          </p:cNvGrpSpPr>
          <p:nvPr/>
        </p:nvGrpSpPr>
        <p:grpSpPr bwMode="auto">
          <a:xfrm>
            <a:off x="2894013" y="7413625"/>
            <a:ext cx="395287" cy="133350"/>
            <a:chOff x="847" y="603"/>
            <a:chExt cx="249" cy="84"/>
          </a:xfrm>
        </p:grpSpPr>
        <p:sp>
          <p:nvSpPr>
            <p:cNvPr id="23612" name="WordArt 60">
              <a:extLst>
                <a:ext uri="{FF2B5EF4-FFF2-40B4-BE49-F238E27FC236}">
                  <a16:creationId xmlns:a16="http://schemas.microsoft.com/office/drawing/2014/main" id="{46ABB32F-B5DD-4AAC-8C48-E70BCE4689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  <p:sp>
          <p:nvSpPr>
            <p:cNvPr id="23613" name="WordArt 61">
              <a:extLst>
                <a:ext uri="{FF2B5EF4-FFF2-40B4-BE49-F238E27FC236}">
                  <a16:creationId xmlns:a16="http://schemas.microsoft.com/office/drawing/2014/main" id="{7B155F4E-3E54-43E6-9770-A6211BC092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6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五條市</a:t>
              </a:r>
            </a:p>
          </p:txBody>
        </p:sp>
      </p:grpSp>
      <p:grpSp>
        <p:nvGrpSpPr>
          <p:cNvPr id="23614" name="Group 62">
            <a:extLst>
              <a:ext uri="{FF2B5EF4-FFF2-40B4-BE49-F238E27FC236}">
                <a16:creationId xmlns:a16="http://schemas.microsoft.com/office/drawing/2014/main" id="{9D0049BB-40AD-4B39-89D6-97B6E3CBA15C}"/>
              </a:ext>
            </a:extLst>
          </p:cNvPr>
          <p:cNvGrpSpPr>
            <a:grpSpLocks/>
          </p:cNvGrpSpPr>
          <p:nvPr/>
        </p:nvGrpSpPr>
        <p:grpSpPr bwMode="auto">
          <a:xfrm>
            <a:off x="3635375" y="3363913"/>
            <a:ext cx="528638" cy="133350"/>
            <a:chOff x="1209" y="799"/>
            <a:chExt cx="333" cy="84"/>
          </a:xfrm>
        </p:grpSpPr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3E9B921C-06A7-4B60-BB82-92309037A2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79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  <p:sp>
          <p:nvSpPr>
            <p:cNvPr id="23616" name="WordArt 64">
              <a:extLst>
                <a:ext uri="{FF2B5EF4-FFF2-40B4-BE49-F238E27FC236}">
                  <a16:creationId xmlns:a16="http://schemas.microsoft.com/office/drawing/2014/main" id="{B7C81E38-BED0-44F4-8B99-4220BBCFC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80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田原本町</a:t>
              </a:r>
            </a:p>
          </p:txBody>
        </p:sp>
      </p:grpSp>
      <p:grpSp>
        <p:nvGrpSpPr>
          <p:cNvPr id="23617" name="Group 65">
            <a:extLst>
              <a:ext uri="{FF2B5EF4-FFF2-40B4-BE49-F238E27FC236}">
                <a16:creationId xmlns:a16="http://schemas.microsoft.com/office/drawing/2014/main" id="{3985BE22-1B0B-4ABC-8408-69C7A491E0B8}"/>
              </a:ext>
            </a:extLst>
          </p:cNvPr>
          <p:cNvGrpSpPr>
            <a:grpSpLocks/>
          </p:cNvGrpSpPr>
          <p:nvPr/>
        </p:nvGrpSpPr>
        <p:grpSpPr bwMode="auto">
          <a:xfrm>
            <a:off x="2622550" y="933450"/>
            <a:ext cx="395288" cy="133350"/>
            <a:chOff x="415" y="799"/>
            <a:chExt cx="249" cy="84"/>
          </a:xfrm>
        </p:grpSpPr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DACAD6A0-66D9-462D-B738-6EDD25B64D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  <p:sp>
          <p:nvSpPr>
            <p:cNvPr id="23619" name="WordArt 67">
              <a:extLst>
                <a:ext uri="{FF2B5EF4-FFF2-40B4-BE49-F238E27FC236}">
                  <a16:creationId xmlns:a16="http://schemas.microsoft.com/office/drawing/2014/main" id="{4F43A9D6-F773-4962-B664-AAE945A941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生駒市</a:t>
              </a:r>
            </a:p>
          </p:txBody>
        </p:sp>
      </p:grpSp>
      <p:grpSp>
        <p:nvGrpSpPr>
          <p:cNvPr id="23620" name="Group 68">
            <a:extLst>
              <a:ext uri="{FF2B5EF4-FFF2-40B4-BE49-F238E27FC236}">
                <a16:creationId xmlns:a16="http://schemas.microsoft.com/office/drawing/2014/main" id="{C3B4106B-4C69-4E4D-958A-C2D6BE67B18D}"/>
              </a:ext>
            </a:extLst>
          </p:cNvPr>
          <p:cNvGrpSpPr>
            <a:grpSpLocks/>
          </p:cNvGrpSpPr>
          <p:nvPr/>
        </p:nvGrpSpPr>
        <p:grpSpPr bwMode="auto">
          <a:xfrm>
            <a:off x="2803525" y="5073650"/>
            <a:ext cx="395288" cy="133350"/>
            <a:chOff x="847" y="799"/>
            <a:chExt cx="249" cy="84"/>
          </a:xfrm>
        </p:grpSpPr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13FC60C4-1F83-4F12-8C9F-446C016817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  <p:sp>
          <p:nvSpPr>
            <p:cNvPr id="23622" name="WordArt 70">
              <a:extLst>
                <a:ext uri="{FF2B5EF4-FFF2-40B4-BE49-F238E27FC236}">
                  <a16:creationId xmlns:a16="http://schemas.microsoft.com/office/drawing/2014/main" id="{5D4191CF-BE2A-46DA-A460-2FECE44F7A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御所市</a:t>
              </a:r>
            </a:p>
          </p:txBody>
        </p:sp>
      </p:grpSp>
      <p:grpSp>
        <p:nvGrpSpPr>
          <p:cNvPr id="23623" name="Group 71">
            <a:extLst>
              <a:ext uri="{FF2B5EF4-FFF2-40B4-BE49-F238E27FC236}">
                <a16:creationId xmlns:a16="http://schemas.microsoft.com/office/drawing/2014/main" id="{AFA8183E-9A36-4273-A5CC-005603214397}"/>
              </a:ext>
            </a:extLst>
          </p:cNvPr>
          <p:cNvGrpSpPr>
            <a:grpSpLocks/>
          </p:cNvGrpSpPr>
          <p:nvPr/>
        </p:nvGrpSpPr>
        <p:grpSpPr bwMode="auto">
          <a:xfrm>
            <a:off x="3635375" y="4352925"/>
            <a:ext cx="528638" cy="133350"/>
            <a:chOff x="1209" y="943"/>
            <a:chExt cx="333" cy="84"/>
          </a:xfrm>
        </p:grpSpPr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7F482B50-53AF-4B9E-963C-BB45DCEEF5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  <p:sp>
          <p:nvSpPr>
            <p:cNvPr id="23625" name="WordArt 73">
              <a:extLst>
                <a:ext uri="{FF2B5EF4-FFF2-40B4-BE49-F238E27FC236}">
                  <a16:creationId xmlns:a16="http://schemas.microsoft.com/office/drawing/2014/main" id="{4A12539F-475E-416E-B8C4-A40065B601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明日香村</a:t>
              </a:r>
            </a:p>
          </p:txBody>
        </p:sp>
      </p:grpSp>
      <p:grpSp>
        <p:nvGrpSpPr>
          <p:cNvPr id="23626" name="Group 74">
            <a:extLst>
              <a:ext uri="{FF2B5EF4-FFF2-40B4-BE49-F238E27FC236}">
                <a16:creationId xmlns:a16="http://schemas.microsoft.com/office/drawing/2014/main" id="{07BC2041-9297-4ED9-960B-C98F43D9890A}"/>
              </a:ext>
            </a:extLst>
          </p:cNvPr>
          <p:cNvGrpSpPr>
            <a:grpSpLocks/>
          </p:cNvGrpSpPr>
          <p:nvPr/>
        </p:nvGrpSpPr>
        <p:grpSpPr bwMode="auto">
          <a:xfrm>
            <a:off x="2441575" y="3363913"/>
            <a:ext cx="395288" cy="133350"/>
            <a:chOff x="415" y="943"/>
            <a:chExt cx="249" cy="84"/>
          </a:xfrm>
        </p:grpSpPr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A4077D4F-0480-49BE-BBF2-66E90A7E36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  <p:sp>
          <p:nvSpPr>
            <p:cNvPr id="23628" name="WordArt 76">
              <a:extLst>
                <a:ext uri="{FF2B5EF4-FFF2-40B4-BE49-F238E27FC236}">
                  <a16:creationId xmlns:a16="http://schemas.microsoft.com/office/drawing/2014/main" id="{7D4D44FB-8723-4447-BDBC-ADE0C9FB78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香芝市</a:t>
              </a:r>
            </a:p>
          </p:txBody>
        </p:sp>
      </p:grpSp>
      <p:grpSp>
        <p:nvGrpSpPr>
          <p:cNvPr id="23629" name="Group 77">
            <a:extLst>
              <a:ext uri="{FF2B5EF4-FFF2-40B4-BE49-F238E27FC236}">
                <a16:creationId xmlns:a16="http://schemas.microsoft.com/office/drawing/2014/main" id="{090B25A9-C026-46EA-A572-407B25BC4751}"/>
              </a:ext>
            </a:extLst>
          </p:cNvPr>
          <p:cNvGrpSpPr>
            <a:grpSpLocks/>
          </p:cNvGrpSpPr>
          <p:nvPr/>
        </p:nvGrpSpPr>
        <p:grpSpPr bwMode="auto">
          <a:xfrm>
            <a:off x="2532063" y="4083050"/>
            <a:ext cx="395287" cy="133350"/>
            <a:chOff x="847" y="943"/>
            <a:chExt cx="249" cy="84"/>
          </a:xfrm>
        </p:grpSpPr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D1E848D5-A4DF-4C92-827B-79D10BAC39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  <p:sp>
          <p:nvSpPr>
            <p:cNvPr id="23631" name="WordArt 79">
              <a:extLst>
                <a:ext uri="{FF2B5EF4-FFF2-40B4-BE49-F238E27FC236}">
                  <a16:creationId xmlns:a16="http://schemas.microsoft.com/office/drawing/2014/main" id="{6B13BF1A-6D9F-4D25-9D7D-E18684C762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葛城市</a:t>
              </a:r>
            </a:p>
          </p:txBody>
        </p:sp>
      </p:grpSp>
      <p:grpSp>
        <p:nvGrpSpPr>
          <p:cNvPr id="23632" name="Group 80">
            <a:extLst>
              <a:ext uri="{FF2B5EF4-FFF2-40B4-BE49-F238E27FC236}">
                <a16:creationId xmlns:a16="http://schemas.microsoft.com/office/drawing/2014/main" id="{8E5DB906-A3C0-4DA4-BFBC-07AF75285CD6}"/>
              </a:ext>
            </a:extLst>
          </p:cNvPr>
          <p:cNvGrpSpPr>
            <a:grpSpLocks/>
          </p:cNvGrpSpPr>
          <p:nvPr/>
        </p:nvGrpSpPr>
        <p:grpSpPr bwMode="auto">
          <a:xfrm>
            <a:off x="1565275" y="8494713"/>
            <a:ext cx="528638" cy="133350"/>
            <a:chOff x="1209" y="1140"/>
            <a:chExt cx="333" cy="84"/>
          </a:xfrm>
        </p:grpSpPr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ED6949F1-D70E-4217-BB95-9C9A721D6D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  <p:sp>
          <p:nvSpPr>
            <p:cNvPr id="23634" name="WordArt 82">
              <a:extLst>
                <a:ext uri="{FF2B5EF4-FFF2-40B4-BE49-F238E27FC236}">
                  <a16:creationId xmlns:a16="http://schemas.microsoft.com/office/drawing/2014/main" id="{822407EC-0D6B-446F-BE8C-0FCC391903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野迫川村</a:t>
              </a:r>
            </a:p>
          </p:txBody>
        </p:sp>
      </p:grpSp>
      <p:grpSp>
        <p:nvGrpSpPr>
          <p:cNvPr id="23635" name="Group 83">
            <a:extLst>
              <a:ext uri="{FF2B5EF4-FFF2-40B4-BE49-F238E27FC236}">
                <a16:creationId xmlns:a16="http://schemas.microsoft.com/office/drawing/2014/main" id="{BB922D11-6AFD-4070-9501-81B8FB948794}"/>
              </a:ext>
            </a:extLst>
          </p:cNvPr>
          <p:cNvGrpSpPr>
            <a:grpSpLocks/>
          </p:cNvGrpSpPr>
          <p:nvPr/>
        </p:nvGrpSpPr>
        <p:grpSpPr bwMode="auto">
          <a:xfrm>
            <a:off x="6223000" y="3454400"/>
            <a:ext cx="395288" cy="133350"/>
            <a:chOff x="415" y="1140"/>
            <a:chExt cx="249" cy="84"/>
          </a:xfrm>
        </p:grpSpPr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62113BF0-33ED-4579-BD72-45629EFD16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  <p:sp>
          <p:nvSpPr>
            <p:cNvPr id="23637" name="WordArt 85">
              <a:extLst>
                <a:ext uri="{FF2B5EF4-FFF2-40B4-BE49-F238E27FC236}">
                  <a16:creationId xmlns:a16="http://schemas.microsoft.com/office/drawing/2014/main" id="{92C3E7B5-E734-4792-9B8A-FFE595C55F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宇陀市</a:t>
              </a:r>
            </a:p>
          </p:txBody>
        </p:sp>
      </p:grpSp>
      <p:grpSp>
        <p:nvGrpSpPr>
          <p:cNvPr id="23638" name="Group 86">
            <a:extLst>
              <a:ext uri="{FF2B5EF4-FFF2-40B4-BE49-F238E27FC236}">
                <a16:creationId xmlns:a16="http://schemas.microsoft.com/office/drawing/2014/main" id="{67545664-7058-43BC-B297-51E2F02C478E}"/>
              </a:ext>
            </a:extLst>
          </p:cNvPr>
          <p:cNvGrpSpPr>
            <a:grpSpLocks/>
          </p:cNvGrpSpPr>
          <p:nvPr/>
        </p:nvGrpSpPr>
        <p:grpSpPr bwMode="auto">
          <a:xfrm>
            <a:off x="6223000" y="1833563"/>
            <a:ext cx="395288" cy="133350"/>
            <a:chOff x="847" y="1140"/>
            <a:chExt cx="249" cy="84"/>
          </a:xfrm>
        </p:grpSpPr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9B6A1946-6225-432A-B593-6C5A7C87F0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  <p:sp>
          <p:nvSpPr>
            <p:cNvPr id="23640" name="WordArt 88">
              <a:extLst>
                <a:ext uri="{FF2B5EF4-FFF2-40B4-BE49-F238E27FC236}">
                  <a16:creationId xmlns:a16="http://schemas.microsoft.com/office/drawing/2014/main" id="{37BBEFBB-ACEF-4C28-9D27-0AEFE01AF8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山添村</a:t>
              </a:r>
            </a:p>
          </p:txBody>
        </p:sp>
      </p:grpSp>
      <p:grpSp>
        <p:nvGrpSpPr>
          <p:cNvPr id="23641" name="Group 89">
            <a:extLst>
              <a:ext uri="{FF2B5EF4-FFF2-40B4-BE49-F238E27FC236}">
                <a16:creationId xmlns:a16="http://schemas.microsoft.com/office/drawing/2014/main" id="{FE1F1EE6-9256-4B09-A6C0-5A736C543AC6}"/>
              </a:ext>
            </a:extLst>
          </p:cNvPr>
          <p:cNvGrpSpPr>
            <a:grpSpLocks/>
          </p:cNvGrpSpPr>
          <p:nvPr/>
        </p:nvGrpSpPr>
        <p:grpSpPr bwMode="auto">
          <a:xfrm>
            <a:off x="5705475" y="10025063"/>
            <a:ext cx="528638" cy="133350"/>
            <a:chOff x="1209" y="1284"/>
            <a:chExt cx="333" cy="84"/>
          </a:xfrm>
        </p:grpSpPr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82049DDA-61AD-4DBA-BE08-6B41964C68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  <p:sp>
          <p:nvSpPr>
            <p:cNvPr id="23643" name="WordArt 91">
              <a:extLst>
                <a:ext uri="{FF2B5EF4-FFF2-40B4-BE49-F238E27FC236}">
                  <a16:creationId xmlns:a16="http://schemas.microsoft.com/office/drawing/2014/main" id="{5CDC0C79-CD38-4D87-93CD-8C57723AA6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28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下北山村</a:t>
              </a:r>
            </a:p>
          </p:txBody>
        </p:sp>
      </p:grpSp>
      <p:grpSp>
        <p:nvGrpSpPr>
          <p:cNvPr id="23644" name="Group 92">
            <a:extLst>
              <a:ext uri="{FF2B5EF4-FFF2-40B4-BE49-F238E27FC236}">
                <a16:creationId xmlns:a16="http://schemas.microsoft.com/office/drawing/2014/main" id="{D70EFDD9-1B94-4796-8145-9157095BC4B3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2035175"/>
            <a:ext cx="395288" cy="133350"/>
            <a:chOff x="415" y="1284"/>
            <a:chExt cx="249" cy="84"/>
          </a:xfrm>
        </p:grpSpPr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40021AC7-92B3-40C4-9D5D-38B589358B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  <p:sp>
          <p:nvSpPr>
            <p:cNvPr id="23646" name="WordArt 94">
              <a:extLst>
                <a:ext uri="{FF2B5EF4-FFF2-40B4-BE49-F238E27FC236}">
                  <a16:creationId xmlns:a16="http://schemas.microsoft.com/office/drawing/2014/main" id="{10CADAE0-73CC-42AB-A2F8-5A86709E21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平群町</a:t>
              </a:r>
            </a:p>
          </p:txBody>
        </p:sp>
      </p:grpSp>
      <p:grpSp>
        <p:nvGrpSpPr>
          <p:cNvPr id="23647" name="Group 95">
            <a:extLst>
              <a:ext uri="{FF2B5EF4-FFF2-40B4-BE49-F238E27FC236}">
                <a16:creationId xmlns:a16="http://schemas.microsoft.com/office/drawing/2014/main" id="{4A9B5A1E-AE05-4B29-9ED7-28245A6EFBE7}"/>
              </a:ext>
            </a:extLst>
          </p:cNvPr>
          <p:cNvGrpSpPr>
            <a:grpSpLocks/>
          </p:cNvGrpSpPr>
          <p:nvPr/>
        </p:nvGrpSpPr>
        <p:grpSpPr bwMode="auto">
          <a:xfrm>
            <a:off x="2441575" y="2530475"/>
            <a:ext cx="395288" cy="133350"/>
            <a:chOff x="847" y="1284"/>
            <a:chExt cx="249" cy="84"/>
          </a:xfrm>
        </p:grpSpPr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9A508D07-E474-4F65-906C-3485415315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  <p:sp>
          <p:nvSpPr>
            <p:cNvPr id="23649" name="WordArt 97">
              <a:extLst>
                <a:ext uri="{FF2B5EF4-FFF2-40B4-BE49-F238E27FC236}">
                  <a16:creationId xmlns:a16="http://schemas.microsoft.com/office/drawing/2014/main" id="{6EA3DBAB-46C4-44E5-9679-891B5834CB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2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三郷町</a:t>
              </a:r>
            </a:p>
          </p:txBody>
        </p:sp>
      </p:grpSp>
      <p:grpSp>
        <p:nvGrpSpPr>
          <p:cNvPr id="23650" name="Group 98">
            <a:extLst>
              <a:ext uri="{FF2B5EF4-FFF2-40B4-BE49-F238E27FC236}">
                <a16:creationId xmlns:a16="http://schemas.microsoft.com/office/drawing/2014/main" id="{F4DD5A08-1FD9-41EB-8D7B-C1C99F303B40}"/>
              </a:ext>
            </a:extLst>
          </p:cNvPr>
          <p:cNvGrpSpPr>
            <a:grpSpLocks/>
          </p:cNvGrpSpPr>
          <p:nvPr/>
        </p:nvGrpSpPr>
        <p:grpSpPr bwMode="auto">
          <a:xfrm>
            <a:off x="3186113" y="10834688"/>
            <a:ext cx="528637" cy="133350"/>
            <a:chOff x="1209" y="1480"/>
            <a:chExt cx="333" cy="84"/>
          </a:xfrm>
        </p:grpSpPr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39C0D01E-28B1-4F8D-A63A-80F38F2458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  <p:sp>
          <p:nvSpPr>
            <p:cNvPr id="23652" name="WordArt 100">
              <a:extLst>
                <a:ext uri="{FF2B5EF4-FFF2-40B4-BE49-F238E27FC236}">
                  <a16:creationId xmlns:a16="http://schemas.microsoft.com/office/drawing/2014/main" id="{67B61086-F859-46D3-BC56-9EBDCA8739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48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十津川村</a:t>
              </a:r>
            </a:p>
          </p:txBody>
        </p:sp>
      </p:grpSp>
      <p:grpSp>
        <p:nvGrpSpPr>
          <p:cNvPr id="23653" name="Group 101">
            <a:extLst>
              <a:ext uri="{FF2B5EF4-FFF2-40B4-BE49-F238E27FC236}">
                <a16:creationId xmlns:a16="http://schemas.microsoft.com/office/drawing/2014/main" id="{F93AD71E-AD23-42C9-90B4-BEAF53E02828}"/>
              </a:ext>
            </a:extLst>
          </p:cNvPr>
          <p:cNvGrpSpPr>
            <a:grpSpLocks/>
          </p:cNvGrpSpPr>
          <p:nvPr/>
        </p:nvGrpSpPr>
        <p:grpSpPr bwMode="auto">
          <a:xfrm>
            <a:off x="3009900" y="2035175"/>
            <a:ext cx="395288" cy="133350"/>
            <a:chOff x="415" y="1480"/>
            <a:chExt cx="249" cy="84"/>
          </a:xfrm>
        </p:grpSpPr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CBA25C09-0E27-4BDD-92A3-A9EE95219A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  <p:sp>
          <p:nvSpPr>
            <p:cNvPr id="23655" name="WordArt 103">
              <a:extLst>
                <a:ext uri="{FF2B5EF4-FFF2-40B4-BE49-F238E27FC236}">
                  <a16:creationId xmlns:a16="http://schemas.microsoft.com/office/drawing/2014/main" id="{9D045F8A-A78A-4ADE-AB73-8E9393103E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斑鳩町</a:t>
              </a:r>
            </a:p>
          </p:txBody>
        </p:sp>
      </p:grpSp>
      <p:grpSp>
        <p:nvGrpSpPr>
          <p:cNvPr id="23656" name="Group 104">
            <a:extLst>
              <a:ext uri="{FF2B5EF4-FFF2-40B4-BE49-F238E27FC236}">
                <a16:creationId xmlns:a16="http://schemas.microsoft.com/office/drawing/2014/main" id="{54BE1DFF-F85D-415C-B388-B58A21791AE9}"/>
              </a:ext>
            </a:extLst>
          </p:cNvPr>
          <p:cNvGrpSpPr>
            <a:grpSpLocks/>
          </p:cNvGrpSpPr>
          <p:nvPr/>
        </p:nvGrpSpPr>
        <p:grpSpPr bwMode="auto">
          <a:xfrm>
            <a:off x="3460750" y="2487613"/>
            <a:ext cx="395288" cy="133350"/>
            <a:chOff x="847" y="1480"/>
            <a:chExt cx="249" cy="84"/>
          </a:xfrm>
        </p:grpSpPr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EFCB355F-9BD0-46F0-A6BA-BBB39A2884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  <p:sp>
          <p:nvSpPr>
            <p:cNvPr id="23658" name="WordArt 106">
              <a:extLst>
                <a:ext uri="{FF2B5EF4-FFF2-40B4-BE49-F238E27FC236}">
                  <a16:creationId xmlns:a16="http://schemas.microsoft.com/office/drawing/2014/main" id="{89C274EC-6585-48F4-A7AF-30D22D011F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安堵町</a:t>
              </a:r>
            </a:p>
          </p:txBody>
        </p:sp>
      </p:grpSp>
      <p:grpSp>
        <p:nvGrpSpPr>
          <p:cNvPr id="23659" name="Group 107">
            <a:extLst>
              <a:ext uri="{FF2B5EF4-FFF2-40B4-BE49-F238E27FC236}">
                <a16:creationId xmlns:a16="http://schemas.microsoft.com/office/drawing/2014/main" id="{24D0E377-06D4-49B0-8F59-53DCF0DBDDAD}"/>
              </a:ext>
            </a:extLst>
          </p:cNvPr>
          <p:cNvGrpSpPr>
            <a:grpSpLocks/>
          </p:cNvGrpSpPr>
          <p:nvPr/>
        </p:nvGrpSpPr>
        <p:grpSpPr bwMode="auto">
          <a:xfrm>
            <a:off x="5976938" y="5073650"/>
            <a:ext cx="528637" cy="133350"/>
            <a:chOff x="1209" y="1624"/>
            <a:chExt cx="333" cy="84"/>
          </a:xfrm>
        </p:grpSpPr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625A2845-EFA3-4984-ACBE-C12320B1F9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  <p:sp>
          <p:nvSpPr>
            <p:cNvPr id="23661" name="WordArt 109">
              <a:extLst>
                <a:ext uri="{FF2B5EF4-FFF2-40B4-BE49-F238E27FC236}">
                  <a16:creationId xmlns:a16="http://schemas.microsoft.com/office/drawing/2014/main" id="{FFEAD72D-FA80-4A0A-B33A-662DDB050B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62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東吉野村</a:t>
              </a:r>
            </a:p>
          </p:txBody>
        </p:sp>
      </p:grpSp>
      <p:grpSp>
        <p:nvGrpSpPr>
          <p:cNvPr id="23662" name="Group 110">
            <a:extLst>
              <a:ext uri="{FF2B5EF4-FFF2-40B4-BE49-F238E27FC236}">
                <a16:creationId xmlns:a16="http://schemas.microsoft.com/office/drawing/2014/main" id="{D7574211-1B1E-412D-9E55-C6E810D9F0D9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2530475"/>
            <a:ext cx="395287" cy="133350"/>
            <a:chOff x="415" y="1624"/>
            <a:chExt cx="249" cy="84"/>
          </a:xfrm>
        </p:grpSpPr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5DB71DDF-E2CE-40F5-B0D2-A500E7BF8E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  <p:sp>
          <p:nvSpPr>
            <p:cNvPr id="23664" name="WordArt 112">
              <a:extLst>
                <a:ext uri="{FF2B5EF4-FFF2-40B4-BE49-F238E27FC236}">
                  <a16:creationId xmlns:a16="http://schemas.microsoft.com/office/drawing/2014/main" id="{3AE86975-7EFA-4A06-98D3-88B0E051A3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川西町</a:t>
              </a:r>
            </a:p>
          </p:txBody>
        </p:sp>
      </p:grpSp>
      <p:grpSp>
        <p:nvGrpSpPr>
          <p:cNvPr id="23665" name="Group 113">
            <a:extLst>
              <a:ext uri="{FF2B5EF4-FFF2-40B4-BE49-F238E27FC236}">
                <a16:creationId xmlns:a16="http://schemas.microsoft.com/office/drawing/2014/main" id="{D6191B6C-013A-4340-9502-8B4A0113CC2F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2935288"/>
            <a:ext cx="395288" cy="133350"/>
            <a:chOff x="847" y="1624"/>
            <a:chExt cx="249" cy="84"/>
          </a:xfrm>
        </p:grpSpPr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A8EFC69E-6943-416D-8751-FCACD23F62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  <p:sp>
          <p:nvSpPr>
            <p:cNvPr id="23667" name="WordArt 115">
              <a:extLst>
                <a:ext uri="{FF2B5EF4-FFF2-40B4-BE49-F238E27FC236}">
                  <a16:creationId xmlns:a16="http://schemas.microsoft.com/office/drawing/2014/main" id="{2C7A5898-E5C2-454D-BF73-46477E16A3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6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三宅町</a:t>
              </a:r>
            </a:p>
          </p:txBody>
        </p:sp>
      </p:grpSp>
      <p:grpSp>
        <p:nvGrpSpPr>
          <p:cNvPr id="23668" name="Group 116">
            <a:extLst>
              <a:ext uri="{FF2B5EF4-FFF2-40B4-BE49-F238E27FC236}">
                <a16:creationId xmlns:a16="http://schemas.microsoft.com/office/drawing/2014/main" id="{7D2E3E7E-C9B8-4415-8BE5-A5B7043853DB}"/>
              </a:ext>
            </a:extLst>
          </p:cNvPr>
          <p:cNvGrpSpPr>
            <a:grpSpLocks/>
          </p:cNvGrpSpPr>
          <p:nvPr/>
        </p:nvGrpSpPr>
        <p:grpSpPr bwMode="auto">
          <a:xfrm>
            <a:off x="6156325" y="8313738"/>
            <a:ext cx="528638" cy="133350"/>
            <a:chOff x="1209" y="1819"/>
            <a:chExt cx="333" cy="84"/>
          </a:xfrm>
        </p:grpSpPr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98BED92F-F33C-486D-BCD5-6B21CCF165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  <p:sp>
          <p:nvSpPr>
            <p:cNvPr id="23670" name="WordArt 118">
              <a:extLst>
                <a:ext uri="{FF2B5EF4-FFF2-40B4-BE49-F238E27FC236}">
                  <a16:creationId xmlns:a16="http://schemas.microsoft.com/office/drawing/2014/main" id="{FD386D14-8501-4FD6-A41F-FD69FB8BFB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9" y="18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上北山村</a:t>
              </a:r>
            </a:p>
          </p:txBody>
        </p:sp>
      </p:grpSp>
      <p:grpSp>
        <p:nvGrpSpPr>
          <p:cNvPr id="23671" name="Group 119">
            <a:extLst>
              <a:ext uri="{FF2B5EF4-FFF2-40B4-BE49-F238E27FC236}">
                <a16:creationId xmlns:a16="http://schemas.microsoft.com/office/drawing/2014/main" id="{C1C75309-F0FD-4BB8-B836-175033BC7460}"/>
              </a:ext>
            </a:extLst>
          </p:cNvPr>
          <p:cNvGrpSpPr>
            <a:grpSpLocks/>
          </p:cNvGrpSpPr>
          <p:nvPr/>
        </p:nvGrpSpPr>
        <p:grpSpPr bwMode="auto">
          <a:xfrm>
            <a:off x="4333875" y="8313738"/>
            <a:ext cx="395288" cy="133350"/>
            <a:chOff x="415" y="1819"/>
            <a:chExt cx="249" cy="84"/>
          </a:xfrm>
        </p:grpSpPr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37561620-3A9D-4F3E-8817-291E14A596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  <p:sp>
          <p:nvSpPr>
            <p:cNvPr id="23673" name="WordArt 121">
              <a:extLst>
                <a:ext uri="{FF2B5EF4-FFF2-40B4-BE49-F238E27FC236}">
                  <a16:creationId xmlns:a16="http://schemas.microsoft.com/office/drawing/2014/main" id="{E8FE6180-9771-4809-A11A-CDA33740B0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天川村</a:t>
              </a:r>
            </a:p>
          </p:txBody>
        </p:sp>
      </p:grpSp>
      <p:grpSp>
        <p:nvGrpSpPr>
          <p:cNvPr id="23674" name="Group 122">
            <a:extLst>
              <a:ext uri="{FF2B5EF4-FFF2-40B4-BE49-F238E27FC236}">
                <a16:creationId xmlns:a16="http://schemas.microsoft.com/office/drawing/2014/main" id="{01FC0F7A-1554-4BED-957C-A1DEA1A196A1}"/>
              </a:ext>
            </a:extLst>
          </p:cNvPr>
          <p:cNvGrpSpPr>
            <a:grpSpLocks/>
          </p:cNvGrpSpPr>
          <p:nvPr/>
        </p:nvGrpSpPr>
        <p:grpSpPr bwMode="auto">
          <a:xfrm>
            <a:off x="6223000" y="6513513"/>
            <a:ext cx="395288" cy="133350"/>
            <a:chOff x="847" y="1819"/>
            <a:chExt cx="249" cy="84"/>
          </a:xfrm>
        </p:grpSpPr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B264B28A-818D-4867-9909-62B161617B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23676" name="WordArt 124">
              <a:extLst>
                <a:ext uri="{FF2B5EF4-FFF2-40B4-BE49-F238E27FC236}">
                  <a16:creationId xmlns:a16="http://schemas.microsoft.com/office/drawing/2014/main" id="{6EBBA217-A532-4AB6-A497-4A3770B1FF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23677" name="Group 125">
            <a:extLst>
              <a:ext uri="{FF2B5EF4-FFF2-40B4-BE49-F238E27FC236}">
                <a16:creationId xmlns:a16="http://schemas.microsoft.com/office/drawing/2014/main" id="{0C27F30F-00CB-43C3-AA07-99A9DFAB885D}"/>
              </a:ext>
            </a:extLst>
          </p:cNvPr>
          <p:cNvGrpSpPr>
            <a:grpSpLocks/>
          </p:cNvGrpSpPr>
          <p:nvPr/>
        </p:nvGrpSpPr>
        <p:grpSpPr bwMode="auto">
          <a:xfrm>
            <a:off x="4692650" y="6513513"/>
            <a:ext cx="395288" cy="133350"/>
            <a:chOff x="415" y="1963"/>
            <a:chExt cx="249" cy="84"/>
          </a:xfrm>
        </p:grpSpPr>
        <p:sp>
          <p:nvSpPr>
            <p:cNvPr id="23678" name="WordArt 126">
              <a:extLst>
                <a:ext uri="{FF2B5EF4-FFF2-40B4-BE49-F238E27FC236}">
                  <a16:creationId xmlns:a16="http://schemas.microsoft.com/office/drawing/2014/main" id="{18406E11-C9C9-4E1B-A2C0-011C6B7C69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  <p:sp>
          <p:nvSpPr>
            <p:cNvPr id="23679" name="WordArt 127">
              <a:extLst>
                <a:ext uri="{FF2B5EF4-FFF2-40B4-BE49-F238E27FC236}">
                  <a16:creationId xmlns:a16="http://schemas.microsoft.com/office/drawing/2014/main" id="{AE228522-164A-4E5C-9A6D-A6AC953C9F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黒滝村</a:t>
              </a:r>
            </a:p>
          </p:txBody>
        </p:sp>
      </p:grpSp>
      <p:grpSp>
        <p:nvGrpSpPr>
          <p:cNvPr id="23680" name="Group 128">
            <a:extLst>
              <a:ext uri="{FF2B5EF4-FFF2-40B4-BE49-F238E27FC236}">
                <a16:creationId xmlns:a16="http://schemas.microsoft.com/office/drawing/2014/main" id="{59C324DC-5586-44EA-8023-EEF6B6E22BFF}"/>
              </a:ext>
            </a:extLst>
          </p:cNvPr>
          <p:cNvGrpSpPr>
            <a:grpSpLocks/>
          </p:cNvGrpSpPr>
          <p:nvPr/>
        </p:nvGrpSpPr>
        <p:grpSpPr bwMode="auto">
          <a:xfrm>
            <a:off x="3883025" y="6513513"/>
            <a:ext cx="395288" cy="133350"/>
            <a:chOff x="847" y="1963"/>
            <a:chExt cx="249" cy="84"/>
          </a:xfrm>
        </p:grpSpPr>
        <p:sp>
          <p:nvSpPr>
            <p:cNvPr id="23681" name="WordArt 129">
              <a:extLst>
                <a:ext uri="{FF2B5EF4-FFF2-40B4-BE49-F238E27FC236}">
                  <a16:creationId xmlns:a16="http://schemas.microsoft.com/office/drawing/2014/main" id="{B937D6B4-7D7A-4014-A54B-2B38E565D8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  <p:sp>
          <p:nvSpPr>
            <p:cNvPr id="23682" name="WordArt 130">
              <a:extLst>
                <a:ext uri="{FF2B5EF4-FFF2-40B4-BE49-F238E27FC236}">
                  <a16:creationId xmlns:a16="http://schemas.microsoft.com/office/drawing/2014/main" id="{371B7F01-FC25-4E34-8755-B9FD507056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下市町</a:t>
              </a:r>
            </a:p>
          </p:txBody>
        </p:sp>
      </p:grpSp>
      <p:grpSp>
        <p:nvGrpSpPr>
          <p:cNvPr id="23683" name="Group 131">
            <a:extLst>
              <a:ext uri="{FF2B5EF4-FFF2-40B4-BE49-F238E27FC236}">
                <a16:creationId xmlns:a16="http://schemas.microsoft.com/office/drawing/2014/main" id="{AF14A771-C6F3-407F-93CD-EF6F260350D0}"/>
              </a:ext>
            </a:extLst>
          </p:cNvPr>
          <p:cNvGrpSpPr>
            <a:grpSpLocks/>
          </p:cNvGrpSpPr>
          <p:nvPr/>
        </p:nvGrpSpPr>
        <p:grpSpPr bwMode="auto">
          <a:xfrm>
            <a:off x="7483475" y="3454400"/>
            <a:ext cx="395288" cy="133350"/>
            <a:chOff x="415" y="2159"/>
            <a:chExt cx="249" cy="84"/>
          </a:xfrm>
        </p:grpSpPr>
        <p:sp>
          <p:nvSpPr>
            <p:cNvPr id="23684" name="WordArt 132">
              <a:extLst>
                <a:ext uri="{FF2B5EF4-FFF2-40B4-BE49-F238E27FC236}">
                  <a16:creationId xmlns:a16="http://schemas.microsoft.com/office/drawing/2014/main" id="{E29FD46B-E721-4E01-8DBA-0DA8200DD0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  <p:sp>
          <p:nvSpPr>
            <p:cNvPr id="23685" name="WordArt 133">
              <a:extLst>
                <a:ext uri="{FF2B5EF4-FFF2-40B4-BE49-F238E27FC236}">
                  <a16:creationId xmlns:a16="http://schemas.microsoft.com/office/drawing/2014/main" id="{59F053E9-1979-40C3-A0B5-D63D0CCB87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曽爾村</a:t>
              </a:r>
            </a:p>
          </p:txBody>
        </p:sp>
      </p:grpSp>
      <p:grpSp>
        <p:nvGrpSpPr>
          <p:cNvPr id="23686" name="Group 134">
            <a:extLst>
              <a:ext uri="{FF2B5EF4-FFF2-40B4-BE49-F238E27FC236}">
                <a16:creationId xmlns:a16="http://schemas.microsoft.com/office/drawing/2014/main" id="{BF7D6441-DB5F-4E73-ABBE-71EDCCD62DFD}"/>
              </a:ext>
            </a:extLst>
          </p:cNvPr>
          <p:cNvGrpSpPr>
            <a:grpSpLocks/>
          </p:cNvGrpSpPr>
          <p:nvPr/>
        </p:nvGrpSpPr>
        <p:grpSpPr bwMode="auto">
          <a:xfrm>
            <a:off x="7662863" y="4262438"/>
            <a:ext cx="395287" cy="133350"/>
            <a:chOff x="847" y="2159"/>
            <a:chExt cx="249" cy="84"/>
          </a:xfrm>
        </p:grpSpPr>
        <p:sp>
          <p:nvSpPr>
            <p:cNvPr id="23687" name="WordArt 135">
              <a:extLst>
                <a:ext uri="{FF2B5EF4-FFF2-40B4-BE49-F238E27FC236}">
                  <a16:creationId xmlns:a16="http://schemas.microsoft.com/office/drawing/2014/main" id="{9721E5BD-66A9-4779-A74D-745F9E2648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  <p:sp>
          <p:nvSpPr>
            <p:cNvPr id="23688" name="WordArt 136">
              <a:extLst>
                <a:ext uri="{FF2B5EF4-FFF2-40B4-BE49-F238E27FC236}">
                  <a16:creationId xmlns:a16="http://schemas.microsoft.com/office/drawing/2014/main" id="{2FA240AB-FBA5-4F0D-9C2B-4ABD41B024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1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御杖村</a:t>
              </a:r>
            </a:p>
          </p:txBody>
        </p:sp>
      </p:grpSp>
      <p:grpSp>
        <p:nvGrpSpPr>
          <p:cNvPr id="23689" name="Group 137">
            <a:extLst>
              <a:ext uri="{FF2B5EF4-FFF2-40B4-BE49-F238E27FC236}">
                <a16:creationId xmlns:a16="http://schemas.microsoft.com/office/drawing/2014/main" id="{57E0D213-C18B-4263-A3B9-20D3F8819C01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4803775"/>
            <a:ext cx="395288" cy="133350"/>
            <a:chOff x="415" y="2303"/>
            <a:chExt cx="249" cy="84"/>
          </a:xfrm>
        </p:grpSpPr>
        <p:sp>
          <p:nvSpPr>
            <p:cNvPr id="23690" name="WordArt 138">
              <a:extLst>
                <a:ext uri="{FF2B5EF4-FFF2-40B4-BE49-F238E27FC236}">
                  <a16:creationId xmlns:a16="http://schemas.microsoft.com/office/drawing/2014/main" id="{5745D9A5-D8DB-4E48-891B-6FC39CDDA7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  <p:sp>
          <p:nvSpPr>
            <p:cNvPr id="23691" name="WordArt 139">
              <a:extLst>
                <a:ext uri="{FF2B5EF4-FFF2-40B4-BE49-F238E27FC236}">
                  <a16:creationId xmlns:a16="http://schemas.microsoft.com/office/drawing/2014/main" id="{89FC129C-E883-4058-BA6D-A53E94E9F5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高取町</a:t>
              </a:r>
            </a:p>
          </p:txBody>
        </p:sp>
      </p:grpSp>
      <p:grpSp>
        <p:nvGrpSpPr>
          <p:cNvPr id="23692" name="Group 140">
            <a:extLst>
              <a:ext uri="{FF2B5EF4-FFF2-40B4-BE49-F238E27FC236}">
                <a16:creationId xmlns:a16="http://schemas.microsoft.com/office/drawing/2014/main" id="{BB9179C0-83C1-4965-9F93-27476CDB2D7A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2892425"/>
            <a:ext cx="395287" cy="133350"/>
            <a:chOff x="847" y="2303"/>
            <a:chExt cx="249" cy="84"/>
          </a:xfrm>
        </p:grpSpPr>
        <p:sp>
          <p:nvSpPr>
            <p:cNvPr id="23693" name="WordArt 141">
              <a:extLst>
                <a:ext uri="{FF2B5EF4-FFF2-40B4-BE49-F238E27FC236}">
                  <a16:creationId xmlns:a16="http://schemas.microsoft.com/office/drawing/2014/main" id="{8A702291-3B08-4B78-BD67-C66C36E6E8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  <p:sp>
          <p:nvSpPr>
            <p:cNvPr id="23694" name="WordArt 142">
              <a:extLst>
                <a:ext uri="{FF2B5EF4-FFF2-40B4-BE49-F238E27FC236}">
                  <a16:creationId xmlns:a16="http://schemas.microsoft.com/office/drawing/2014/main" id="{EE9DCBDE-5B72-432F-B7FC-F8F0C6FAC0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王寺町</a:t>
              </a:r>
            </a:p>
          </p:txBody>
        </p:sp>
      </p:grpSp>
      <p:grpSp>
        <p:nvGrpSpPr>
          <p:cNvPr id="23695" name="Group 143">
            <a:extLst>
              <a:ext uri="{FF2B5EF4-FFF2-40B4-BE49-F238E27FC236}">
                <a16:creationId xmlns:a16="http://schemas.microsoft.com/office/drawing/2014/main" id="{2FC6AAE7-5509-47C4-932F-81D4095D88B7}"/>
              </a:ext>
            </a:extLst>
          </p:cNvPr>
          <p:cNvGrpSpPr>
            <a:grpSpLocks/>
          </p:cNvGrpSpPr>
          <p:nvPr/>
        </p:nvGrpSpPr>
        <p:grpSpPr bwMode="auto">
          <a:xfrm>
            <a:off x="3073400" y="3363913"/>
            <a:ext cx="395288" cy="133350"/>
            <a:chOff x="415" y="2500"/>
            <a:chExt cx="249" cy="84"/>
          </a:xfrm>
        </p:grpSpPr>
        <p:sp>
          <p:nvSpPr>
            <p:cNvPr id="23696" name="WordArt 144">
              <a:extLst>
                <a:ext uri="{FF2B5EF4-FFF2-40B4-BE49-F238E27FC236}">
                  <a16:creationId xmlns:a16="http://schemas.microsoft.com/office/drawing/2014/main" id="{8D8C772C-9513-42CD-ABCE-44A7FF6988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  <p:sp>
          <p:nvSpPr>
            <p:cNvPr id="23697" name="WordArt 145">
              <a:extLst>
                <a:ext uri="{FF2B5EF4-FFF2-40B4-BE49-F238E27FC236}">
                  <a16:creationId xmlns:a16="http://schemas.microsoft.com/office/drawing/2014/main" id="{BED7E540-47FD-4F0A-8019-17B25E2CCC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広陵町</a:t>
              </a:r>
            </a:p>
          </p:txBody>
        </p:sp>
      </p:grpSp>
      <p:grpSp>
        <p:nvGrpSpPr>
          <p:cNvPr id="23698" name="Group 146">
            <a:extLst>
              <a:ext uri="{FF2B5EF4-FFF2-40B4-BE49-F238E27FC236}">
                <a16:creationId xmlns:a16="http://schemas.microsoft.com/office/drawing/2014/main" id="{F8FD46CE-9180-4D74-8696-65985580DF4A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2913063"/>
            <a:ext cx="395287" cy="133350"/>
            <a:chOff x="847" y="2500"/>
            <a:chExt cx="249" cy="84"/>
          </a:xfrm>
        </p:grpSpPr>
        <p:sp>
          <p:nvSpPr>
            <p:cNvPr id="23699" name="WordArt 147">
              <a:extLst>
                <a:ext uri="{FF2B5EF4-FFF2-40B4-BE49-F238E27FC236}">
                  <a16:creationId xmlns:a16="http://schemas.microsoft.com/office/drawing/2014/main" id="{C1D88C83-4998-45BA-BE27-BB67524877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  <p:sp>
          <p:nvSpPr>
            <p:cNvPr id="23700" name="WordArt 148">
              <a:extLst>
                <a:ext uri="{FF2B5EF4-FFF2-40B4-BE49-F238E27FC236}">
                  <a16:creationId xmlns:a16="http://schemas.microsoft.com/office/drawing/2014/main" id="{26623948-2085-460C-ABE5-90514562DF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50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上牧町</a:t>
              </a:r>
            </a:p>
          </p:txBody>
        </p:sp>
      </p:grpSp>
      <p:grpSp>
        <p:nvGrpSpPr>
          <p:cNvPr id="23701" name="Group 149">
            <a:extLst>
              <a:ext uri="{FF2B5EF4-FFF2-40B4-BE49-F238E27FC236}">
                <a16:creationId xmlns:a16="http://schemas.microsoft.com/office/drawing/2014/main" id="{FCDEE01C-9667-4B2A-B616-644F7DCF8ED5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2552700"/>
            <a:ext cx="395287" cy="133350"/>
            <a:chOff x="415" y="2644"/>
            <a:chExt cx="249" cy="84"/>
          </a:xfrm>
        </p:grpSpPr>
        <p:sp>
          <p:nvSpPr>
            <p:cNvPr id="23702" name="WordArt 150">
              <a:extLst>
                <a:ext uri="{FF2B5EF4-FFF2-40B4-BE49-F238E27FC236}">
                  <a16:creationId xmlns:a16="http://schemas.microsoft.com/office/drawing/2014/main" id="{0DBC205A-31AC-43C5-8068-BC7AE1169C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  <p:sp>
          <p:nvSpPr>
            <p:cNvPr id="23703" name="WordArt 151">
              <a:extLst>
                <a:ext uri="{FF2B5EF4-FFF2-40B4-BE49-F238E27FC236}">
                  <a16:creationId xmlns:a16="http://schemas.microsoft.com/office/drawing/2014/main" id="{0CEF14CC-968D-4075-A89E-1624EF9C37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河合町</a:t>
              </a:r>
            </a:p>
          </p:txBody>
        </p:sp>
      </p:grpSp>
      <p:grpSp>
        <p:nvGrpSpPr>
          <p:cNvPr id="23704" name="Group 152">
            <a:extLst>
              <a:ext uri="{FF2B5EF4-FFF2-40B4-BE49-F238E27FC236}">
                <a16:creationId xmlns:a16="http://schemas.microsoft.com/office/drawing/2014/main" id="{E6EA78D5-44A6-4A2A-91DA-46F4B5C8DFB8}"/>
              </a:ext>
            </a:extLst>
          </p:cNvPr>
          <p:cNvGrpSpPr>
            <a:grpSpLocks/>
          </p:cNvGrpSpPr>
          <p:nvPr/>
        </p:nvGrpSpPr>
        <p:grpSpPr bwMode="auto">
          <a:xfrm>
            <a:off x="4603750" y="5073650"/>
            <a:ext cx="395288" cy="133350"/>
            <a:chOff x="847" y="2644"/>
            <a:chExt cx="249" cy="84"/>
          </a:xfrm>
        </p:grpSpPr>
        <p:sp>
          <p:nvSpPr>
            <p:cNvPr id="23705" name="WordArt 153">
              <a:extLst>
                <a:ext uri="{FF2B5EF4-FFF2-40B4-BE49-F238E27FC236}">
                  <a16:creationId xmlns:a16="http://schemas.microsoft.com/office/drawing/2014/main" id="{579CE0B8-FBED-470D-BA4B-7DC9B4D29C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  <p:sp>
          <p:nvSpPr>
            <p:cNvPr id="23706" name="WordArt 154">
              <a:extLst>
                <a:ext uri="{FF2B5EF4-FFF2-40B4-BE49-F238E27FC236}">
                  <a16:creationId xmlns:a16="http://schemas.microsoft.com/office/drawing/2014/main" id="{46071B29-5B3B-45F5-88F9-F2D506EA35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7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吉野町</a:t>
              </a:r>
            </a:p>
          </p:txBody>
        </p:sp>
      </p:grpSp>
      <p:grpSp>
        <p:nvGrpSpPr>
          <p:cNvPr id="23707" name="Group 155">
            <a:extLst>
              <a:ext uri="{FF2B5EF4-FFF2-40B4-BE49-F238E27FC236}">
                <a16:creationId xmlns:a16="http://schemas.microsoft.com/office/drawing/2014/main" id="{6D883329-94E6-4E50-9616-931DEE3B6564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5343525"/>
            <a:ext cx="395288" cy="133350"/>
            <a:chOff x="415" y="2840"/>
            <a:chExt cx="249" cy="84"/>
          </a:xfrm>
        </p:grpSpPr>
        <p:sp>
          <p:nvSpPr>
            <p:cNvPr id="23708" name="WordArt 156">
              <a:extLst>
                <a:ext uri="{FF2B5EF4-FFF2-40B4-BE49-F238E27FC236}">
                  <a16:creationId xmlns:a16="http://schemas.microsoft.com/office/drawing/2014/main" id="{61077398-C9E5-4223-B52C-44B242EB47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  <p:sp>
          <p:nvSpPr>
            <p:cNvPr id="23709" name="WordArt 157">
              <a:extLst>
                <a:ext uri="{FF2B5EF4-FFF2-40B4-BE49-F238E27FC236}">
                  <a16:creationId xmlns:a16="http://schemas.microsoft.com/office/drawing/2014/main" id="{936AD893-432A-417D-8DC4-1827C4A50E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5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大淀町</a:t>
              </a:r>
            </a:p>
          </p:txBody>
        </p:sp>
      </p:grpSp>
      <p:grpSp>
        <p:nvGrpSpPr>
          <p:cNvPr id="23710" name="Group 158">
            <a:extLst>
              <a:ext uri="{FF2B5EF4-FFF2-40B4-BE49-F238E27FC236}">
                <a16:creationId xmlns:a16="http://schemas.microsoft.com/office/drawing/2014/main" id="{5A43D63C-8B1B-46E6-94B0-55C8F86B56B1}"/>
              </a:ext>
            </a:extLst>
          </p:cNvPr>
          <p:cNvGrpSpPr>
            <a:grpSpLocks/>
          </p:cNvGrpSpPr>
          <p:nvPr/>
        </p:nvGrpSpPr>
        <p:grpSpPr bwMode="auto">
          <a:xfrm>
            <a:off x="4243388" y="1023938"/>
            <a:ext cx="395287" cy="133350"/>
            <a:chOff x="844" y="1098"/>
            <a:chExt cx="249" cy="84"/>
          </a:xfrm>
        </p:grpSpPr>
        <p:sp>
          <p:nvSpPr>
            <p:cNvPr id="23711" name="WordArt 159">
              <a:extLst>
                <a:ext uri="{FF2B5EF4-FFF2-40B4-BE49-F238E27FC236}">
                  <a16:creationId xmlns:a16="http://schemas.microsoft.com/office/drawing/2014/main" id="{D7575654-5698-4B66-8572-08793EC8A8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  <p:sp>
          <p:nvSpPr>
            <p:cNvPr id="23712" name="WordArt 160">
              <a:extLst>
                <a:ext uri="{FF2B5EF4-FFF2-40B4-BE49-F238E27FC236}">
                  <a16:creationId xmlns:a16="http://schemas.microsoft.com/office/drawing/2014/main" id="{8BC9BB67-2071-4A1A-8E2F-5AD3A62507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10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640</Words>
  <PresentationFormat>A3 297x420 mm</PresentationFormat>
  <Paragraphs>624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奈良県の地図</dc:title>
  <dc:subject>奈良県の地図</dc:subject>
  <dc:creator>digipot.net</dc:creator>
  <cp:revision>1</cp:revision>
  <dcterms:created xsi:type="dcterms:W3CDTF">2011-09-01T12:09:10Z</dcterms:created>
  <dcterms:modified xsi:type="dcterms:W3CDTF">2019-01-28T02:02:14Z</dcterms:modified>
  <cp:version>1</cp:version>
</cp:coreProperties>
</file>